
<file path=[Content_Types].xml><?xml version="1.0" encoding="utf-8"?>
<Types xmlns="http://schemas.openxmlformats.org/package/2006/content-types">
  <Default Extension="png" ContentType="image/png"/>
  <Default Extension="mpg" ContentType="video/mpe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9"/>
  </p:notesMasterIdLst>
  <p:sldIdLst>
    <p:sldId id="256" r:id="rId2"/>
    <p:sldId id="257" r:id="rId3"/>
    <p:sldId id="258" r:id="rId4"/>
    <p:sldId id="276" r:id="rId5"/>
    <p:sldId id="259" r:id="rId6"/>
    <p:sldId id="273" r:id="rId7"/>
    <p:sldId id="274" r:id="rId8"/>
    <p:sldId id="260" r:id="rId9"/>
    <p:sldId id="264" r:id="rId10"/>
    <p:sldId id="262" r:id="rId11"/>
    <p:sldId id="263" r:id="rId12"/>
    <p:sldId id="275" r:id="rId13"/>
    <p:sldId id="261" r:id="rId14"/>
    <p:sldId id="272" r:id="rId15"/>
    <p:sldId id="265" r:id="rId16"/>
    <p:sldId id="277" r:id="rId17"/>
    <p:sldId id="278" r:id="rId18"/>
    <p:sldId id="279" r:id="rId19"/>
    <p:sldId id="281" r:id="rId20"/>
    <p:sldId id="282" r:id="rId21"/>
    <p:sldId id="280" r:id="rId22"/>
    <p:sldId id="283" r:id="rId23"/>
    <p:sldId id="266" r:id="rId24"/>
    <p:sldId id="267" r:id="rId25"/>
    <p:sldId id="285" r:id="rId26"/>
    <p:sldId id="284" r:id="rId27"/>
    <p:sldId id="287" r:id="rId28"/>
    <p:sldId id="288" r:id="rId29"/>
    <p:sldId id="286" r:id="rId30"/>
    <p:sldId id="289" r:id="rId31"/>
    <p:sldId id="290" r:id="rId32"/>
    <p:sldId id="291" r:id="rId33"/>
    <p:sldId id="292" r:id="rId34"/>
    <p:sldId id="269" r:id="rId35"/>
    <p:sldId id="293" r:id="rId36"/>
    <p:sldId id="294" r:id="rId37"/>
    <p:sldId id="295" r:id="rId38"/>
    <p:sldId id="296" r:id="rId39"/>
    <p:sldId id="304" r:id="rId40"/>
    <p:sldId id="303" r:id="rId41"/>
    <p:sldId id="307" r:id="rId42"/>
    <p:sldId id="309" r:id="rId43"/>
    <p:sldId id="308" r:id="rId44"/>
    <p:sldId id="310" r:id="rId45"/>
    <p:sldId id="311" r:id="rId46"/>
    <p:sldId id="312" r:id="rId47"/>
    <p:sldId id="313" r:id="rId48"/>
    <p:sldId id="315" r:id="rId49"/>
    <p:sldId id="316" r:id="rId50"/>
    <p:sldId id="314" r:id="rId51"/>
    <p:sldId id="299" r:id="rId52"/>
    <p:sldId id="317" r:id="rId53"/>
    <p:sldId id="270" r:id="rId54"/>
    <p:sldId id="318" r:id="rId55"/>
    <p:sldId id="319" r:id="rId56"/>
    <p:sldId id="320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21" r:id="rId65"/>
    <p:sldId id="271" r:id="rId66"/>
    <p:sldId id="332" r:id="rId67"/>
    <p:sldId id="331" r:id="rId6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D55CDF-6A68-4F7C-A978-263F724BF630}">
          <p14:sldIdLst>
            <p14:sldId id="256"/>
            <p14:sldId id="257"/>
          </p14:sldIdLst>
        </p14:section>
        <p14:section name="Plan" id="{D664AD23-E1BD-480D-AAC4-37B0F93B4730}">
          <p14:sldIdLst>
            <p14:sldId id="258"/>
          </p14:sldIdLst>
        </p14:section>
        <p14:section name="Optical Flow" id="{1E4C2414-4D99-4E4C-BD65-10D7CC0BBDFC}">
          <p14:sldIdLst>
            <p14:sldId id="276"/>
            <p14:sldId id="259"/>
            <p14:sldId id="273"/>
            <p14:sldId id="274"/>
            <p14:sldId id="260"/>
            <p14:sldId id="264"/>
            <p14:sldId id="262"/>
            <p14:sldId id="263"/>
            <p14:sldId id="275"/>
          </p14:sldIdLst>
        </p14:section>
        <p14:section name="Approach" id="{DD706E24-2E1E-4E61-A7C1-2ADAB6350966}">
          <p14:sldIdLst>
            <p14:sldId id="261"/>
            <p14:sldId id="272"/>
            <p14:sldId id="265"/>
            <p14:sldId id="277"/>
            <p14:sldId id="278"/>
            <p14:sldId id="279"/>
            <p14:sldId id="281"/>
            <p14:sldId id="282"/>
            <p14:sldId id="280"/>
            <p14:sldId id="283"/>
            <p14:sldId id="266"/>
            <p14:sldId id="267"/>
            <p14:sldId id="285"/>
            <p14:sldId id="284"/>
            <p14:sldId id="287"/>
            <p14:sldId id="288"/>
            <p14:sldId id="286"/>
            <p14:sldId id="289"/>
            <p14:sldId id="290"/>
            <p14:sldId id="291"/>
            <p14:sldId id="292"/>
          </p14:sldIdLst>
        </p14:section>
        <p14:section name="Implementation" id="{0D9D2722-C8E6-46BB-95BF-0F249EFB8FAE}">
          <p14:sldIdLst>
            <p14:sldId id="269"/>
            <p14:sldId id="293"/>
            <p14:sldId id="294"/>
            <p14:sldId id="295"/>
            <p14:sldId id="296"/>
            <p14:sldId id="304"/>
            <p14:sldId id="303"/>
            <p14:sldId id="307"/>
            <p14:sldId id="309"/>
            <p14:sldId id="308"/>
            <p14:sldId id="310"/>
            <p14:sldId id="311"/>
            <p14:sldId id="312"/>
            <p14:sldId id="313"/>
            <p14:sldId id="315"/>
            <p14:sldId id="316"/>
            <p14:sldId id="314"/>
            <p14:sldId id="299"/>
            <p14:sldId id="317"/>
          </p14:sldIdLst>
        </p14:section>
        <p14:section name="Results" id="{45A9CF28-E38A-49FD-B3D8-92BA031B8311}">
          <p14:sldIdLst>
            <p14:sldId id="270"/>
            <p14:sldId id="318"/>
            <p14:sldId id="319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21"/>
            <p14:sldId id="271"/>
            <p14:sldId id="332"/>
            <p14:sldId id="3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/>
  </p:normalViewPr>
  <p:slideViewPr>
    <p:cSldViewPr>
      <p:cViewPr varScale="1">
        <p:scale>
          <a:sx n="83" d="100"/>
          <a:sy n="83" d="100"/>
        </p:scale>
        <p:origin x="-10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56B55-6673-4900-A59F-3170E90393EC}" type="doc">
      <dgm:prSet loTypeId="urn:microsoft.com/office/officeart/2008/layout/Square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CH"/>
        </a:p>
      </dgm:t>
    </dgm:pt>
    <dgm:pt modelId="{58DFEB72-2D0C-4DCA-8598-0808B21D0928}">
      <dgm:prSet phldrT="[Texte]" custT="1"/>
      <dgm:spPr/>
      <dgm:t>
        <a:bodyPr/>
        <a:lstStyle/>
        <a:p>
          <a:r>
            <a:rPr lang="fr-CH" sz="1000" b="1" dirty="0" err="1" smtClean="0"/>
            <a:t>Video</a:t>
          </a:r>
          <a:endParaRPr lang="fr-CH" sz="1000" b="1" dirty="0"/>
        </a:p>
      </dgm:t>
    </dgm:pt>
    <dgm:pt modelId="{12D46C27-0F79-4C91-8399-73EB1F2EF1F1}" type="parTrans" cxnId="{8B9AB5F1-E890-4D87-AA03-BE144039CA00}">
      <dgm:prSet/>
      <dgm:spPr/>
      <dgm:t>
        <a:bodyPr/>
        <a:lstStyle/>
        <a:p>
          <a:endParaRPr lang="fr-CH" sz="1000"/>
        </a:p>
      </dgm:t>
    </dgm:pt>
    <dgm:pt modelId="{3142C3D2-8267-46EE-9C3A-140DD23FA148}" type="sibTrans" cxnId="{8B9AB5F1-E890-4D87-AA03-BE144039CA00}">
      <dgm:prSet/>
      <dgm:spPr/>
      <dgm:t>
        <a:bodyPr/>
        <a:lstStyle/>
        <a:p>
          <a:endParaRPr lang="fr-CH" sz="1000"/>
        </a:p>
      </dgm:t>
    </dgm:pt>
    <dgm:pt modelId="{700B7B97-805C-4ECE-9496-B06D05908281}">
      <dgm:prSet phldrT="[Texte]" custT="1"/>
      <dgm:spPr/>
      <dgm:t>
        <a:bodyPr/>
        <a:lstStyle/>
        <a:p>
          <a:r>
            <a:rPr lang="fr-CH" sz="1000" dirty="0" smtClean="0"/>
            <a:t>7 sec, 492x360</a:t>
          </a:r>
          <a:endParaRPr lang="fr-CH" sz="1000" dirty="0"/>
        </a:p>
      </dgm:t>
    </dgm:pt>
    <dgm:pt modelId="{3CA59B39-C8A5-47C0-83F3-705B9AB9061F}" type="parTrans" cxnId="{FE6B5EB1-B569-49D5-8F56-55C738ED2C56}">
      <dgm:prSet/>
      <dgm:spPr/>
      <dgm:t>
        <a:bodyPr/>
        <a:lstStyle/>
        <a:p>
          <a:endParaRPr lang="fr-CH" sz="1000"/>
        </a:p>
      </dgm:t>
    </dgm:pt>
    <dgm:pt modelId="{88755BB5-C804-411B-90BD-09793B80668D}" type="sibTrans" cxnId="{FE6B5EB1-B569-49D5-8F56-55C738ED2C56}">
      <dgm:prSet/>
      <dgm:spPr/>
      <dgm:t>
        <a:bodyPr/>
        <a:lstStyle/>
        <a:p>
          <a:endParaRPr lang="fr-CH" sz="1000"/>
        </a:p>
      </dgm:t>
    </dgm:pt>
    <dgm:pt modelId="{C8159A65-C567-4B6C-83A2-CC8AD330A062}">
      <dgm:prSet phldrT="[Texte]" custT="1"/>
      <dgm:spPr/>
      <dgm:t>
        <a:bodyPr/>
        <a:lstStyle/>
        <a:p>
          <a:r>
            <a:rPr lang="fr-CH" sz="1000" dirty="0" smtClean="0"/>
            <a:t>9 sec, 960x540</a:t>
          </a:r>
          <a:endParaRPr lang="fr-CH" sz="1000" dirty="0"/>
        </a:p>
      </dgm:t>
    </dgm:pt>
    <dgm:pt modelId="{8EB1E625-FB17-4D9E-A0D6-57E22D0DF2D4}" type="parTrans" cxnId="{CD9FE389-44D0-4561-A826-919FD62D20D4}">
      <dgm:prSet/>
      <dgm:spPr/>
      <dgm:t>
        <a:bodyPr/>
        <a:lstStyle/>
        <a:p>
          <a:endParaRPr lang="fr-CH" sz="1000"/>
        </a:p>
      </dgm:t>
    </dgm:pt>
    <dgm:pt modelId="{FEA71DA0-9B14-411D-91CF-537C606B65C5}" type="sibTrans" cxnId="{CD9FE389-44D0-4561-A826-919FD62D20D4}">
      <dgm:prSet/>
      <dgm:spPr/>
      <dgm:t>
        <a:bodyPr/>
        <a:lstStyle/>
        <a:p>
          <a:endParaRPr lang="fr-CH" sz="1000"/>
        </a:p>
      </dgm:t>
    </dgm:pt>
    <dgm:pt modelId="{D7A7F204-EC51-472B-9801-DAA54A70C077}">
      <dgm:prSet phldrT="[Texte]" custT="1"/>
      <dgm:spPr/>
      <dgm:t>
        <a:bodyPr/>
        <a:lstStyle/>
        <a:p>
          <a:r>
            <a:rPr lang="fr-CH" sz="1000" b="1" dirty="0" smtClean="0"/>
            <a:t>Output size</a:t>
          </a:r>
          <a:endParaRPr lang="fr-CH" sz="1000" b="1" dirty="0"/>
        </a:p>
      </dgm:t>
    </dgm:pt>
    <dgm:pt modelId="{CB7EDD5D-729A-4E93-BFFF-740FFC164B08}" type="parTrans" cxnId="{31ED54BD-22CC-4FAD-9AEE-2605F4399E76}">
      <dgm:prSet/>
      <dgm:spPr/>
      <dgm:t>
        <a:bodyPr/>
        <a:lstStyle/>
        <a:p>
          <a:endParaRPr lang="fr-CH" sz="1000"/>
        </a:p>
      </dgm:t>
    </dgm:pt>
    <dgm:pt modelId="{39358F00-1D9E-4CC1-B103-0244A0B5C1A6}" type="sibTrans" cxnId="{31ED54BD-22CC-4FAD-9AEE-2605F4399E76}">
      <dgm:prSet/>
      <dgm:spPr/>
      <dgm:t>
        <a:bodyPr/>
        <a:lstStyle/>
        <a:p>
          <a:endParaRPr lang="fr-CH" sz="1000"/>
        </a:p>
      </dgm:t>
    </dgm:pt>
    <dgm:pt modelId="{65DF48BD-8E01-4F74-B43D-429CC1EA9FBA}">
      <dgm:prSet phldrT="[Texte]" custT="1"/>
      <dgm:spPr/>
      <dgm:t>
        <a:bodyPr/>
        <a:lstStyle/>
        <a:p>
          <a:r>
            <a:rPr lang="fr-CH" sz="1000" dirty="0" smtClean="0"/>
            <a:t>897 MB</a:t>
          </a:r>
          <a:endParaRPr lang="fr-CH" sz="1000" dirty="0"/>
        </a:p>
      </dgm:t>
    </dgm:pt>
    <dgm:pt modelId="{A043B718-0F5B-4621-9895-4E4769FDEE6B}" type="parTrans" cxnId="{9247A6A5-85C5-4479-977C-22485799310E}">
      <dgm:prSet/>
      <dgm:spPr/>
      <dgm:t>
        <a:bodyPr/>
        <a:lstStyle/>
        <a:p>
          <a:endParaRPr lang="fr-CH" sz="1000"/>
        </a:p>
      </dgm:t>
    </dgm:pt>
    <dgm:pt modelId="{B811EB50-860B-4306-8955-D72772B017CE}" type="sibTrans" cxnId="{9247A6A5-85C5-4479-977C-22485799310E}">
      <dgm:prSet/>
      <dgm:spPr/>
      <dgm:t>
        <a:bodyPr/>
        <a:lstStyle/>
        <a:p>
          <a:endParaRPr lang="fr-CH" sz="1000"/>
        </a:p>
      </dgm:t>
    </dgm:pt>
    <dgm:pt modelId="{8A184372-3376-40FB-B63A-15282B46943B}">
      <dgm:prSet phldrT="[Texte]" custT="1"/>
      <dgm:spPr/>
      <dgm:t>
        <a:bodyPr/>
        <a:lstStyle/>
        <a:p>
          <a:r>
            <a:rPr lang="fr-CH" sz="1000" dirty="0" smtClean="0"/>
            <a:t>136 MB</a:t>
          </a:r>
          <a:endParaRPr lang="fr-CH" sz="1000" dirty="0"/>
        </a:p>
      </dgm:t>
    </dgm:pt>
    <dgm:pt modelId="{1FCDCEA3-5881-434E-954C-9D55A8B038D8}" type="parTrans" cxnId="{8BA4C937-5A26-47F7-88A4-0B31E3D24FC1}">
      <dgm:prSet/>
      <dgm:spPr/>
      <dgm:t>
        <a:bodyPr/>
        <a:lstStyle/>
        <a:p>
          <a:endParaRPr lang="fr-CH" sz="1000"/>
        </a:p>
      </dgm:t>
    </dgm:pt>
    <dgm:pt modelId="{18F0E91D-E9A5-4E59-BE2A-22A4041AB009}" type="sibTrans" cxnId="{8BA4C937-5A26-47F7-88A4-0B31E3D24FC1}">
      <dgm:prSet/>
      <dgm:spPr/>
      <dgm:t>
        <a:bodyPr/>
        <a:lstStyle/>
        <a:p>
          <a:endParaRPr lang="fr-CH" sz="1000"/>
        </a:p>
      </dgm:t>
    </dgm:pt>
    <dgm:pt modelId="{1E90AD24-C0C8-4E1B-AD83-C5C010EEB463}">
      <dgm:prSet phldrT="[Texte]" custT="1"/>
      <dgm:spPr/>
      <dgm:t>
        <a:bodyPr/>
        <a:lstStyle/>
        <a:p>
          <a:r>
            <a:rPr lang="fr-CH" sz="1000" b="1" dirty="0" err="1" smtClean="0"/>
            <a:t>Tracked</a:t>
          </a:r>
          <a:r>
            <a:rPr lang="fr-CH" sz="1000" b="1" dirty="0" smtClean="0"/>
            <a:t> Points</a:t>
          </a:r>
          <a:endParaRPr lang="fr-CH" sz="1000" b="1" dirty="0"/>
        </a:p>
      </dgm:t>
    </dgm:pt>
    <dgm:pt modelId="{761F7368-35A8-452F-AD55-7A216BA5893F}" type="parTrans" cxnId="{CEE175B0-BF23-4F4E-BD25-4716C88A941E}">
      <dgm:prSet/>
      <dgm:spPr/>
      <dgm:t>
        <a:bodyPr/>
        <a:lstStyle/>
        <a:p>
          <a:endParaRPr lang="fr-CH" sz="1000"/>
        </a:p>
      </dgm:t>
    </dgm:pt>
    <dgm:pt modelId="{101E67FB-F29A-4D05-8D62-C874D653AD56}" type="sibTrans" cxnId="{CEE175B0-BF23-4F4E-BD25-4716C88A941E}">
      <dgm:prSet/>
      <dgm:spPr/>
      <dgm:t>
        <a:bodyPr/>
        <a:lstStyle/>
        <a:p>
          <a:endParaRPr lang="fr-CH" sz="1000"/>
        </a:p>
      </dgm:t>
    </dgm:pt>
    <dgm:pt modelId="{34206593-7C8B-4AB1-8476-B07CDB873189}">
      <dgm:prSet phldrT="[Texte]" custT="1"/>
      <dgm:spPr/>
      <dgm:t>
        <a:bodyPr/>
        <a:lstStyle/>
        <a:p>
          <a:r>
            <a:rPr lang="fr-CH" sz="1000" dirty="0" smtClean="0"/>
            <a:t>5h10</a:t>
          </a:r>
          <a:endParaRPr lang="fr-CH" sz="1000" dirty="0"/>
        </a:p>
      </dgm:t>
    </dgm:pt>
    <dgm:pt modelId="{229505A6-9D6E-4D22-BE5F-B0E3E7A9092B}" type="parTrans" cxnId="{D3F219C1-FFFE-486E-B635-11FC70F3A4ED}">
      <dgm:prSet/>
      <dgm:spPr/>
      <dgm:t>
        <a:bodyPr/>
        <a:lstStyle/>
        <a:p>
          <a:endParaRPr lang="fr-CH" sz="1000"/>
        </a:p>
      </dgm:t>
    </dgm:pt>
    <dgm:pt modelId="{B43AA1B5-EF19-4CF8-927D-696AEC6AE4A7}" type="sibTrans" cxnId="{D3F219C1-FFFE-486E-B635-11FC70F3A4ED}">
      <dgm:prSet/>
      <dgm:spPr/>
      <dgm:t>
        <a:bodyPr/>
        <a:lstStyle/>
        <a:p>
          <a:endParaRPr lang="fr-CH" sz="1000"/>
        </a:p>
      </dgm:t>
    </dgm:pt>
    <dgm:pt modelId="{DC7DE6DC-846A-4C75-8A87-6361F447D25E}">
      <dgm:prSet phldrT="[Texte]" custT="1"/>
      <dgm:spPr/>
      <dgm:t>
        <a:bodyPr/>
        <a:lstStyle/>
        <a:p>
          <a:r>
            <a:rPr lang="fr-CH" sz="1000" dirty="0" smtClean="0"/>
            <a:t>51min, </a:t>
          </a:r>
          <a:r>
            <a:rPr lang="fr-CH" sz="1000" dirty="0" err="1" smtClean="0"/>
            <a:t>failed</a:t>
          </a:r>
          <a:endParaRPr lang="fr-CH" sz="1000" dirty="0"/>
        </a:p>
      </dgm:t>
    </dgm:pt>
    <dgm:pt modelId="{57D9612E-8BE5-4EAF-8858-C9C39B901734}" type="parTrans" cxnId="{570B842A-44DE-46E1-9718-3707F67493E8}">
      <dgm:prSet/>
      <dgm:spPr/>
      <dgm:t>
        <a:bodyPr/>
        <a:lstStyle/>
        <a:p>
          <a:endParaRPr lang="fr-CH" sz="1000"/>
        </a:p>
      </dgm:t>
    </dgm:pt>
    <dgm:pt modelId="{6D5E738D-7BD7-4A95-8814-5D90E88436B8}" type="sibTrans" cxnId="{570B842A-44DE-46E1-9718-3707F67493E8}">
      <dgm:prSet/>
      <dgm:spPr/>
      <dgm:t>
        <a:bodyPr/>
        <a:lstStyle/>
        <a:p>
          <a:endParaRPr lang="fr-CH" sz="1000"/>
        </a:p>
      </dgm:t>
    </dgm:pt>
    <dgm:pt modelId="{0B409854-5D54-4476-9D09-1B4A12DB14E7}">
      <dgm:prSet phldrT="[Texte]" custT="1"/>
      <dgm:spPr/>
      <dgm:t>
        <a:bodyPr/>
        <a:lstStyle/>
        <a:p>
          <a:r>
            <a:rPr lang="fr-CH" sz="1000" dirty="0" smtClean="0"/>
            <a:t>10 sec, 1280x720</a:t>
          </a:r>
          <a:endParaRPr lang="fr-CH" sz="1000" dirty="0"/>
        </a:p>
      </dgm:t>
    </dgm:pt>
    <dgm:pt modelId="{B502723C-8541-410F-B753-9004794525B6}" type="parTrans" cxnId="{8F02338B-4E5F-4259-8D29-982A42D274B3}">
      <dgm:prSet/>
      <dgm:spPr/>
      <dgm:t>
        <a:bodyPr/>
        <a:lstStyle/>
        <a:p>
          <a:endParaRPr lang="fr-CH" sz="1000"/>
        </a:p>
      </dgm:t>
    </dgm:pt>
    <dgm:pt modelId="{57FE144D-D308-492C-8734-C17C3F11A5C8}" type="sibTrans" cxnId="{8F02338B-4E5F-4259-8D29-982A42D274B3}">
      <dgm:prSet/>
      <dgm:spPr/>
      <dgm:t>
        <a:bodyPr/>
        <a:lstStyle/>
        <a:p>
          <a:endParaRPr lang="fr-CH" sz="1000"/>
        </a:p>
      </dgm:t>
    </dgm:pt>
    <dgm:pt modelId="{33904984-0A40-4341-ADA2-102442F2CB1C}">
      <dgm:prSet phldrT="[Texte]" custT="1"/>
      <dgm:spPr/>
      <dgm:t>
        <a:bodyPr/>
        <a:lstStyle/>
        <a:p>
          <a:r>
            <a:rPr lang="fr-CH" sz="1000" dirty="0" smtClean="0"/>
            <a:t>23 sec, 640x360</a:t>
          </a:r>
          <a:endParaRPr lang="fr-CH" sz="1000" dirty="0"/>
        </a:p>
      </dgm:t>
    </dgm:pt>
    <dgm:pt modelId="{53025D13-E1AE-431B-BF87-CE6AA4EEE689}" type="parTrans" cxnId="{4DFBFAB8-3488-4B60-98D7-F840FE727140}">
      <dgm:prSet/>
      <dgm:spPr/>
      <dgm:t>
        <a:bodyPr/>
        <a:lstStyle/>
        <a:p>
          <a:endParaRPr lang="fr-CH" sz="1000"/>
        </a:p>
      </dgm:t>
    </dgm:pt>
    <dgm:pt modelId="{F5AAB495-753D-41A2-9423-8836AE0537D6}" type="sibTrans" cxnId="{4DFBFAB8-3488-4B60-98D7-F840FE727140}">
      <dgm:prSet/>
      <dgm:spPr/>
      <dgm:t>
        <a:bodyPr/>
        <a:lstStyle/>
        <a:p>
          <a:endParaRPr lang="fr-CH" sz="1000"/>
        </a:p>
      </dgm:t>
    </dgm:pt>
    <dgm:pt modelId="{547CF258-B9C3-42E6-8A25-440289B06B49}">
      <dgm:prSet phldrT="[Texte]" custT="1"/>
      <dgm:spPr/>
      <dgm:t>
        <a:bodyPr/>
        <a:lstStyle/>
        <a:p>
          <a:r>
            <a:rPr lang="fr-CH" sz="1000" dirty="0" smtClean="0"/>
            <a:t>1.43 GB</a:t>
          </a:r>
          <a:endParaRPr lang="fr-CH" sz="1000" dirty="0"/>
        </a:p>
      </dgm:t>
    </dgm:pt>
    <dgm:pt modelId="{35460158-4D0B-470E-B815-7D395D162071}" type="parTrans" cxnId="{830CE91B-25E8-47BB-AEF0-CB90770BD7F4}">
      <dgm:prSet/>
      <dgm:spPr/>
      <dgm:t>
        <a:bodyPr/>
        <a:lstStyle/>
        <a:p>
          <a:endParaRPr lang="fr-CH" sz="1000"/>
        </a:p>
      </dgm:t>
    </dgm:pt>
    <dgm:pt modelId="{2D0DF9D2-7461-4A1B-A1CC-BEF4BE8C5D50}" type="sibTrans" cxnId="{830CE91B-25E8-47BB-AEF0-CB90770BD7F4}">
      <dgm:prSet/>
      <dgm:spPr/>
      <dgm:t>
        <a:bodyPr/>
        <a:lstStyle/>
        <a:p>
          <a:endParaRPr lang="fr-CH" sz="1000"/>
        </a:p>
      </dgm:t>
    </dgm:pt>
    <dgm:pt modelId="{CC5CC95D-4A1F-4B65-9746-C353B7C3BC5F}">
      <dgm:prSet phldrT="[Texte]" custT="1"/>
      <dgm:spPr/>
      <dgm:t>
        <a:bodyPr/>
        <a:lstStyle/>
        <a:p>
          <a:r>
            <a:rPr lang="fr-CH" sz="1000" dirty="0" smtClean="0"/>
            <a:t>&gt; 729 MB</a:t>
          </a:r>
          <a:endParaRPr lang="fr-CH" sz="1000" dirty="0"/>
        </a:p>
      </dgm:t>
    </dgm:pt>
    <dgm:pt modelId="{93037C65-4EF6-4555-AAD2-4057434EB179}" type="parTrans" cxnId="{6E019393-1406-4919-ACCE-7E03F0BFA232}">
      <dgm:prSet/>
      <dgm:spPr/>
      <dgm:t>
        <a:bodyPr/>
        <a:lstStyle/>
        <a:p>
          <a:endParaRPr lang="fr-CH" sz="1000"/>
        </a:p>
      </dgm:t>
    </dgm:pt>
    <dgm:pt modelId="{F0407182-A2F7-4F0F-BFE3-13CF09FB9B94}" type="sibTrans" cxnId="{6E019393-1406-4919-ACCE-7E03F0BFA232}">
      <dgm:prSet/>
      <dgm:spPr/>
      <dgm:t>
        <a:bodyPr/>
        <a:lstStyle/>
        <a:p>
          <a:endParaRPr lang="fr-CH" sz="1000"/>
        </a:p>
      </dgm:t>
    </dgm:pt>
    <dgm:pt modelId="{84F3FDE0-875B-4EA0-AF0B-4E48DAAB9403}">
      <dgm:prSet phldrT="[Texte]" custT="1"/>
      <dgm:spPr/>
      <dgm:t>
        <a:bodyPr/>
        <a:lstStyle/>
        <a:p>
          <a:r>
            <a:rPr lang="fr-CH" sz="1000" b="1" dirty="0" smtClean="0"/>
            <a:t>Computation time</a:t>
          </a:r>
          <a:endParaRPr lang="fr-CH" sz="1000" b="1" dirty="0"/>
        </a:p>
      </dgm:t>
    </dgm:pt>
    <dgm:pt modelId="{80124D52-5738-47BD-A5B8-A0AE8F254193}" type="parTrans" cxnId="{C1EED670-3033-409C-B9EA-C85D75990127}">
      <dgm:prSet/>
      <dgm:spPr/>
      <dgm:t>
        <a:bodyPr/>
        <a:lstStyle/>
        <a:p>
          <a:endParaRPr lang="fr-CH" sz="1000"/>
        </a:p>
      </dgm:t>
    </dgm:pt>
    <dgm:pt modelId="{A0090E40-D13D-4789-9189-10087820912D}" type="sibTrans" cxnId="{C1EED670-3033-409C-B9EA-C85D75990127}">
      <dgm:prSet/>
      <dgm:spPr/>
      <dgm:t>
        <a:bodyPr/>
        <a:lstStyle/>
        <a:p>
          <a:endParaRPr lang="fr-CH" sz="1000"/>
        </a:p>
      </dgm:t>
    </dgm:pt>
    <dgm:pt modelId="{6AA0F96B-76DF-4F70-BA60-183AB485272A}">
      <dgm:prSet phldrT="[Texte]" custT="1"/>
      <dgm:spPr/>
      <dgm:t>
        <a:bodyPr/>
        <a:lstStyle/>
        <a:p>
          <a:r>
            <a:rPr lang="fr-CH" sz="1000" dirty="0" smtClean="0"/>
            <a:t>97’051</a:t>
          </a:r>
          <a:endParaRPr lang="fr-CH" sz="1000" dirty="0"/>
        </a:p>
      </dgm:t>
    </dgm:pt>
    <dgm:pt modelId="{048AF11B-7731-428B-B4D0-197E5AE487BD}" type="parTrans" cxnId="{8B3E53FD-6818-4884-BE40-55080FDCFD3F}">
      <dgm:prSet/>
      <dgm:spPr/>
      <dgm:t>
        <a:bodyPr/>
        <a:lstStyle/>
        <a:p>
          <a:endParaRPr lang="fr-CH" sz="1000"/>
        </a:p>
      </dgm:t>
    </dgm:pt>
    <dgm:pt modelId="{291B7525-5DDA-43CC-870A-2FAD1275EE2D}" type="sibTrans" cxnId="{8B3E53FD-6818-4884-BE40-55080FDCFD3F}">
      <dgm:prSet/>
      <dgm:spPr/>
      <dgm:t>
        <a:bodyPr/>
        <a:lstStyle/>
        <a:p>
          <a:endParaRPr lang="fr-CH" sz="1000"/>
        </a:p>
      </dgm:t>
    </dgm:pt>
    <dgm:pt modelId="{3ECF7371-0CE7-4930-B562-32469A5B634C}">
      <dgm:prSet phldrT="[Texte]" custT="1"/>
      <dgm:spPr/>
      <dgm:t>
        <a:bodyPr/>
        <a:lstStyle/>
        <a:p>
          <a:r>
            <a:rPr lang="fr-CH" sz="1000" dirty="0" smtClean="0"/>
            <a:t> 7h46</a:t>
          </a:r>
          <a:endParaRPr lang="fr-CH" sz="1000" dirty="0"/>
        </a:p>
      </dgm:t>
    </dgm:pt>
    <dgm:pt modelId="{5D8608EE-4B6C-4ADE-BBD6-8A990700B56A}" type="parTrans" cxnId="{E70BFEC4-29F0-42DD-94BF-3E096B96C2F5}">
      <dgm:prSet/>
      <dgm:spPr/>
      <dgm:t>
        <a:bodyPr/>
        <a:lstStyle/>
        <a:p>
          <a:endParaRPr lang="fr-CH" sz="1000"/>
        </a:p>
      </dgm:t>
    </dgm:pt>
    <dgm:pt modelId="{C0EA3F1D-E65A-4194-B209-05C06AFF4CDF}" type="sibTrans" cxnId="{E70BFEC4-29F0-42DD-94BF-3E096B96C2F5}">
      <dgm:prSet/>
      <dgm:spPr/>
      <dgm:t>
        <a:bodyPr/>
        <a:lstStyle/>
        <a:p>
          <a:endParaRPr lang="fr-CH" sz="1000"/>
        </a:p>
      </dgm:t>
    </dgm:pt>
    <dgm:pt modelId="{18F14BE6-3E84-49EA-9DFA-D72F6A209CB4}">
      <dgm:prSet phldrT="[Texte]" custT="1"/>
      <dgm:spPr/>
      <dgm:t>
        <a:bodyPr/>
        <a:lstStyle/>
        <a:p>
          <a:r>
            <a:rPr lang="fr-CH" sz="1000" dirty="0" smtClean="0"/>
            <a:t>&gt; 8h</a:t>
          </a:r>
          <a:endParaRPr lang="fr-CH" sz="1000" dirty="0"/>
        </a:p>
      </dgm:t>
    </dgm:pt>
    <dgm:pt modelId="{1778DE5E-6635-41AB-AFF5-C8EF587541A9}" type="parTrans" cxnId="{5036B22E-C12D-44B5-AE1E-1FEDDD97F47E}">
      <dgm:prSet/>
      <dgm:spPr/>
      <dgm:t>
        <a:bodyPr/>
        <a:lstStyle/>
        <a:p>
          <a:endParaRPr lang="fr-CH" sz="1000"/>
        </a:p>
      </dgm:t>
    </dgm:pt>
    <dgm:pt modelId="{11A1F9DF-11F6-4385-A3A8-9C76F12815E6}" type="sibTrans" cxnId="{5036B22E-C12D-44B5-AE1E-1FEDDD97F47E}">
      <dgm:prSet/>
      <dgm:spPr/>
      <dgm:t>
        <a:bodyPr/>
        <a:lstStyle/>
        <a:p>
          <a:endParaRPr lang="fr-CH" sz="1000"/>
        </a:p>
      </dgm:t>
    </dgm:pt>
    <dgm:pt modelId="{AA46FEA3-41E6-4FD9-BF05-46D753BD8843}">
      <dgm:prSet phldrT="[Texte]" custT="1"/>
      <dgm:spPr/>
      <dgm:t>
        <a:bodyPr/>
        <a:lstStyle/>
        <a:p>
          <a:r>
            <a:rPr lang="fr-CH" sz="1000" dirty="0" smtClean="0"/>
            <a:t>171’524</a:t>
          </a:r>
          <a:endParaRPr lang="fr-CH" sz="1000" dirty="0"/>
        </a:p>
      </dgm:t>
    </dgm:pt>
    <dgm:pt modelId="{4EE436D9-F231-442E-8BF7-3812C0029617}" type="parTrans" cxnId="{06E729DD-F7C8-4C8A-88C0-754BD616FC0F}">
      <dgm:prSet/>
      <dgm:spPr/>
      <dgm:t>
        <a:bodyPr/>
        <a:lstStyle/>
        <a:p>
          <a:endParaRPr lang="fr-CH" sz="1000"/>
        </a:p>
      </dgm:t>
    </dgm:pt>
    <dgm:pt modelId="{68666C9C-D636-47EB-B4E0-B0244F4B7965}" type="sibTrans" cxnId="{06E729DD-F7C8-4C8A-88C0-754BD616FC0F}">
      <dgm:prSet/>
      <dgm:spPr/>
      <dgm:t>
        <a:bodyPr/>
        <a:lstStyle/>
        <a:p>
          <a:endParaRPr lang="fr-CH" sz="1000"/>
        </a:p>
      </dgm:t>
    </dgm:pt>
    <dgm:pt modelId="{14970DF6-0807-49CE-AB7E-265F38AC02AF}">
      <dgm:prSet phldrT="[Texte]" custT="1"/>
      <dgm:spPr/>
      <dgm:t>
        <a:bodyPr/>
        <a:lstStyle/>
        <a:p>
          <a:r>
            <a:rPr lang="fr-CH" sz="1000" dirty="0" smtClean="0"/>
            <a:t>2’590</a:t>
          </a:r>
          <a:endParaRPr lang="fr-CH" sz="1000" dirty="0"/>
        </a:p>
      </dgm:t>
    </dgm:pt>
    <dgm:pt modelId="{9344A5A3-4697-4864-82ED-C0D53B162376}" type="parTrans" cxnId="{9A17AC15-E5DA-4FAE-99A2-6A7DA8ECC610}">
      <dgm:prSet/>
      <dgm:spPr/>
      <dgm:t>
        <a:bodyPr/>
        <a:lstStyle/>
        <a:p>
          <a:endParaRPr lang="fr-CH" sz="1000"/>
        </a:p>
      </dgm:t>
    </dgm:pt>
    <dgm:pt modelId="{9A97A022-414F-49AC-B926-4D4289957353}" type="sibTrans" cxnId="{9A17AC15-E5DA-4FAE-99A2-6A7DA8ECC610}">
      <dgm:prSet/>
      <dgm:spPr/>
      <dgm:t>
        <a:bodyPr/>
        <a:lstStyle/>
        <a:p>
          <a:endParaRPr lang="fr-CH" sz="1000"/>
        </a:p>
      </dgm:t>
    </dgm:pt>
    <dgm:pt modelId="{9CBF963F-6DB3-4F9A-8D1E-DB587F92CB96}">
      <dgm:prSet phldrT="[Texte]" custT="1"/>
      <dgm:spPr/>
      <dgm:t>
        <a:bodyPr/>
        <a:lstStyle/>
        <a:p>
          <a:r>
            <a:rPr lang="fr-CH" sz="1000" dirty="0" smtClean="0"/>
            <a:t>102’325</a:t>
          </a:r>
          <a:endParaRPr lang="fr-CH" sz="1000" dirty="0"/>
        </a:p>
      </dgm:t>
    </dgm:pt>
    <dgm:pt modelId="{80F38D4D-59B5-47DD-93A0-DBCC0D5721A0}" type="parTrans" cxnId="{A190B4B3-9DA0-4D06-9C83-BF43C99A002B}">
      <dgm:prSet/>
      <dgm:spPr/>
      <dgm:t>
        <a:bodyPr/>
        <a:lstStyle/>
        <a:p>
          <a:endParaRPr lang="fr-CH" sz="1000"/>
        </a:p>
      </dgm:t>
    </dgm:pt>
    <dgm:pt modelId="{C4E27646-27BC-45E5-9220-97DF101B18F8}" type="sibTrans" cxnId="{A190B4B3-9DA0-4D06-9C83-BF43C99A002B}">
      <dgm:prSet/>
      <dgm:spPr/>
      <dgm:t>
        <a:bodyPr/>
        <a:lstStyle/>
        <a:p>
          <a:endParaRPr lang="fr-CH" sz="1000"/>
        </a:p>
      </dgm:t>
    </dgm:pt>
    <dgm:pt modelId="{3B29C4BB-067B-4716-ADE4-08588D12AB5D}" type="pres">
      <dgm:prSet presAssocID="{E4B56B55-6673-4900-A59F-3170E90393EC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CH"/>
        </a:p>
      </dgm:t>
    </dgm:pt>
    <dgm:pt modelId="{3531E803-AB38-4F4D-9E3C-42FA7ABE7CF4}" type="pres">
      <dgm:prSet presAssocID="{58DFEB72-2D0C-4DCA-8598-0808B21D0928}" presName="root" presStyleCnt="0">
        <dgm:presLayoutVars>
          <dgm:chMax/>
          <dgm:chPref/>
        </dgm:presLayoutVars>
      </dgm:prSet>
      <dgm:spPr/>
    </dgm:pt>
    <dgm:pt modelId="{A272E563-38CE-45A4-B7C6-FC1EDE6025CC}" type="pres">
      <dgm:prSet presAssocID="{58DFEB72-2D0C-4DCA-8598-0808B21D0928}" presName="rootComposite" presStyleCnt="0">
        <dgm:presLayoutVars/>
      </dgm:prSet>
      <dgm:spPr/>
    </dgm:pt>
    <dgm:pt modelId="{445C13AB-4634-4E47-B94C-CC321F1BFBEA}" type="pres">
      <dgm:prSet presAssocID="{58DFEB72-2D0C-4DCA-8598-0808B21D0928}" presName="ParentAccent" presStyleLbl="alignNode1" presStyleIdx="0" presStyleCnt="4"/>
      <dgm:spPr/>
    </dgm:pt>
    <dgm:pt modelId="{BA09EF91-23FC-4229-9CD5-60E609914FAF}" type="pres">
      <dgm:prSet presAssocID="{58DFEB72-2D0C-4DCA-8598-0808B21D0928}" presName="ParentSmallAccent" presStyleLbl="fgAcc1" presStyleIdx="0" presStyleCnt="4"/>
      <dgm:spPr/>
    </dgm:pt>
    <dgm:pt modelId="{72D00DE4-2E44-4EEF-BF52-41CCEDB9DDD4}" type="pres">
      <dgm:prSet presAssocID="{58DFEB72-2D0C-4DCA-8598-0808B21D0928}" presName="Parent" presStyleLbl="revTx" presStyleIdx="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7BEDC8-FFC9-4094-8BCA-DB8060A32DA7}" type="pres">
      <dgm:prSet presAssocID="{58DFEB72-2D0C-4DCA-8598-0808B21D0928}" presName="childShape" presStyleCnt="0">
        <dgm:presLayoutVars>
          <dgm:chMax val="0"/>
          <dgm:chPref val="0"/>
        </dgm:presLayoutVars>
      </dgm:prSet>
      <dgm:spPr/>
    </dgm:pt>
    <dgm:pt modelId="{A69CD80B-AF45-4C12-AF80-89E364CA3B81}" type="pres">
      <dgm:prSet presAssocID="{700B7B97-805C-4ECE-9496-B06D05908281}" presName="childComposite" presStyleCnt="0">
        <dgm:presLayoutVars>
          <dgm:chMax val="0"/>
          <dgm:chPref val="0"/>
        </dgm:presLayoutVars>
      </dgm:prSet>
      <dgm:spPr/>
    </dgm:pt>
    <dgm:pt modelId="{8A96383E-3A21-4FB6-8314-A5AF24136F0E}" type="pres">
      <dgm:prSet presAssocID="{700B7B97-805C-4ECE-9496-B06D05908281}" presName="ChildAccent" presStyleLbl="solidFgAcc1" presStyleIdx="0" presStyleCnt="16"/>
      <dgm:spPr/>
    </dgm:pt>
    <dgm:pt modelId="{86EE282A-97A5-4B74-BEEA-99450CC671EB}" type="pres">
      <dgm:prSet presAssocID="{700B7B97-805C-4ECE-9496-B06D05908281}" presName="Child" presStyleLbl="revTx" presStyleIdx="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624C3ED-7F3C-4D81-8B9C-86695C7C974F}" type="pres">
      <dgm:prSet presAssocID="{C8159A65-C567-4B6C-83A2-CC8AD330A062}" presName="childComposite" presStyleCnt="0">
        <dgm:presLayoutVars>
          <dgm:chMax val="0"/>
          <dgm:chPref val="0"/>
        </dgm:presLayoutVars>
      </dgm:prSet>
      <dgm:spPr/>
    </dgm:pt>
    <dgm:pt modelId="{D7505189-1042-4CF6-8840-A67544556281}" type="pres">
      <dgm:prSet presAssocID="{C8159A65-C567-4B6C-83A2-CC8AD330A062}" presName="ChildAccent" presStyleLbl="solidFgAcc1" presStyleIdx="1" presStyleCnt="16"/>
      <dgm:spPr/>
    </dgm:pt>
    <dgm:pt modelId="{E3FD6961-CA0F-4B0F-8569-EF0A673D2E95}" type="pres">
      <dgm:prSet presAssocID="{C8159A65-C567-4B6C-83A2-CC8AD330A062}" presName="Child" presStyleLbl="revTx" presStyleIdx="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DEC5D73-1599-430C-A5E7-B0BC9977F31B}" type="pres">
      <dgm:prSet presAssocID="{0B409854-5D54-4476-9D09-1B4A12DB14E7}" presName="childComposite" presStyleCnt="0">
        <dgm:presLayoutVars>
          <dgm:chMax val="0"/>
          <dgm:chPref val="0"/>
        </dgm:presLayoutVars>
      </dgm:prSet>
      <dgm:spPr/>
    </dgm:pt>
    <dgm:pt modelId="{79B33FFE-C828-42E1-9F90-BA49C5B6F530}" type="pres">
      <dgm:prSet presAssocID="{0B409854-5D54-4476-9D09-1B4A12DB14E7}" presName="ChildAccent" presStyleLbl="solidFgAcc1" presStyleIdx="2" presStyleCnt="16"/>
      <dgm:spPr/>
    </dgm:pt>
    <dgm:pt modelId="{588BBFA9-88B9-466E-8300-1482C4BC80BB}" type="pres">
      <dgm:prSet presAssocID="{0B409854-5D54-4476-9D09-1B4A12DB14E7}" presName="Child" presStyleLbl="revTx" presStyleIdx="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CA5B5CA-7374-4735-B3F9-6164225D2722}" type="pres">
      <dgm:prSet presAssocID="{33904984-0A40-4341-ADA2-102442F2CB1C}" presName="childComposite" presStyleCnt="0">
        <dgm:presLayoutVars>
          <dgm:chMax val="0"/>
          <dgm:chPref val="0"/>
        </dgm:presLayoutVars>
      </dgm:prSet>
      <dgm:spPr/>
    </dgm:pt>
    <dgm:pt modelId="{B621259B-43BE-42ED-AB48-DFE5B7919C7B}" type="pres">
      <dgm:prSet presAssocID="{33904984-0A40-4341-ADA2-102442F2CB1C}" presName="ChildAccent" presStyleLbl="solidFgAcc1" presStyleIdx="3" presStyleCnt="16"/>
      <dgm:spPr/>
    </dgm:pt>
    <dgm:pt modelId="{02B122C5-68E2-4996-9EF1-3D9AA7915C3D}" type="pres">
      <dgm:prSet presAssocID="{33904984-0A40-4341-ADA2-102442F2CB1C}" presName="Child" presStyleLbl="revTx" presStyleIdx="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13AD8F8-2230-4BFD-AC37-D5FC90DD7C2E}" type="pres">
      <dgm:prSet presAssocID="{D7A7F204-EC51-472B-9801-DAA54A70C077}" presName="root" presStyleCnt="0">
        <dgm:presLayoutVars>
          <dgm:chMax/>
          <dgm:chPref/>
        </dgm:presLayoutVars>
      </dgm:prSet>
      <dgm:spPr/>
    </dgm:pt>
    <dgm:pt modelId="{ADEA8CEC-E661-4573-882C-FAF7AE5A5074}" type="pres">
      <dgm:prSet presAssocID="{D7A7F204-EC51-472B-9801-DAA54A70C077}" presName="rootComposite" presStyleCnt="0">
        <dgm:presLayoutVars/>
      </dgm:prSet>
      <dgm:spPr/>
    </dgm:pt>
    <dgm:pt modelId="{618AC2A6-9B10-4BDC-88D4-F2E6B0BD25C6}" type="pres">
      <dgm:prSet presAssocID="{D7A7F204-EC51-472B-9801-DAA54A70C077}" presName="ParentAccent" presStyleLbl="alignNode1" presStyleIdx="1" presStyleCnt="4"/>
      <dgm:spPr/>
    </dgm:pt>
    <dgm:pt modelId="{38073EF6-5286-41C2-928E-B3622B747F14}" type="pres">
      <dgm:prSet presAssocID="{D7A7F204-EC51-472B-9801-DAA54A70C077}" presName="ParentSmallAccent" presStyleLbl="fgAcc1" presStyleIdx="1" presStyleCnt="4"/>
      <dgm:spPr/>
    </dgm:pt>
    <dgm:pt modelId="{2326232C-7938-4F64-90FD-745591DBD0B9}" type="pres">
      <dgm:prSet presAssocID="{D7A7F204-EC51-472B-9801-DAA54A70C077}" presName="Parent" presStyleLbl="revTx" presStyleIdx="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227D0539-DCE6-47A8-B4DC-64FDD6817CB3}" type="pres">
      <dgm:prSet presAssocID="{D7A7F204-EC51-472B-9801-DAA54A70C077}" presName="childShape" presStyleCnt="0">
        <dgm:presLayoutVars>
          <dgm:chMax val="0"/>
          <dgm:chPref val="0"/>
        </dgm:presLayoutVars>
      </dgm:prSet>
      <dgm:spPr/>
    </dgm:pt>
    <dgm:pt modelId="{045B9940-AEEC-4C51-95A3-C5D5811D05A8}" type="pres">
      <dgm:prSet presAssocID="{65DF48BD-8E01-4F74-B43D-429CC1EA9FBA}" presName="childComposite" presStyleCnt="0">
        <dgm:presLayoutVars>
          <dgm:chMax val="0"/>
          <dgm:chPref val="0"/>
        </dgm:presLayoutVars>
      </dgm:prSet>
      <dgm:spPr/>
    </dgm:pt>
    <dgm:pt modelId="{61FF0141-96D2-49B3-89AD-2050CE559841}" type="pres">
      <dgm:prSet presAssocID="{65DF48BD-8E01-4F74-B43D-429CC1EA9FBA}" presName="ChildAccent" presStyleLbl="solidFgAcc1" presStyleIdx="4" presStyleCnt="16"/>
      <dgm:spPr/>
    </dgm:pt>
    <dgm:pt modelId="{403817F4-31F3-4A2D-BD2C-BA363CB5349E}" type="pres">
      <dgm:prSet presAssocID="{65DF48BD-8E01-4F74-B43D-429CC1EA9FBA}" presName="Child" presStyleLbl="revTx" presStyleIdx="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B8C4663-8733-41C0-8926-D9432327068F}" type="pres">
      <dgm:prSet presAssocID="{8A184372-3376-40FB-B63A-15282B46943B}" presName="childComposite" presStyleCnt="0">
        <dgm:presLayoutVars>
          <dgm:chMax val="0"/>
          <dgm:chPref val="0"/>
        </dgm:presLayoutVars>
      </dgm:prSet>
      <dgm:spPr/>
    </dgm:pt>
    <dgm:pt modelId="{01A692E2-3A47-4472-BD2B-1005F76781FA}" type="pres">
      <dgm:prSet presAssocID="{8A184372-3376-40FB-B63A-15282B46943B}" presName="ChildAccent" presStyleLbl="solidFgAcc1" presStyleIdx="5" presStyleCnt="16"/>
      <dgm:spPr/>
    </dgm:pt>
    <dgm:pt modelId="{433DE527-7974-4C47-AE93-8F49BE71E135}" type="pres">
      <dgm:prSet presAssocID="{8A184372-3376-40FB-B63A-15282B46943B}" presName="Child" presStyleLbl="revTx" presStyleIdx="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FB17BCB-D9E4-49F8-B1E6-F64E0C1C0754}" type="pres">
      <dgm:prSet presAssocID="{CC5CC95D-4A1F-4B65-9746-C353B7C3BC5F}" presName="childComposite" presStyleCnt="0">
        <dgm:presLayoutVars>
          <dgm:chMax val="0"/>
          <dgm:chPref val="0"/>
        </dgm:presLayoutVars>
      </dgm:prSet>
      <dgm:spPr/>
    </dgm:pt>
    <dgm:pt modelId="{C531C480-B989-419C-B79C-8FDB301CA3B4}" type="pres">
      <dgm:prSet presAssocID="{CC5CC95D-4A1F-4B65-9746-C353B7C3BC5F}" presName="ChildAccent" presStyleLbl="solidFgAcc1" presStyleIdx="6" presStyleCnt="16"/>
      <dgm:spPr/>
    </dgm:pt>
    <dgm:pt modelId="{28362DB3-B557-453E-963F-7567C8256BAD}" type="pres">
      <dgm:prSet presAssocID="{CC5CC95D-4A1F-4B65-9746-C353B7C3BC5F}" presName="Child" presStyleLbl="revTx" presStyleIdx="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9453EFE-8ADB-42DE-A708-0DA0CC46CF4A}" type="pres">
      <dgm:prSet presAssocID="{547CF258-B9C3-42E6-8A25-440289B06B49}" presName="childComposite" presStyleCnt="0">
        <dgm:presLayoutVars>
          <dgm:chMax val="0"/>
          <dgm:chPref val="0"/>
        </dgm:presLayoutVars>
      </dgm:prSet>
      <dgm:spPr/>
    </dgm:pt>
    <dgm:pt modelId="{12C296A2-D9EC-4457-91E5-C6311C0EC398}" type="pres">
      <dgm:prSet presAssocID="{547CF258-B9C3-42E6-8A25-440289B06B49}" presName="ChildAccent" presStyleLbl="solidFgAcc1" presStyleIdx="7" presStyleCnt="16"/>
      <dgm:spPr/>
    </dgm:pt>
    <dgm:pt modelId="{3780901B-21D6-4743-AF98-254999C46B43}" type="pres">
      <dgm:prSet presAssocID="{547CF258-B9C3-42E6-8A25-440289B06B49}" presName="Child" presStyleLbl="revTx" presStyleIdx="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ACFEBB6C-FA66-4495-B05A-79B21DA9EB28}" type="pres">
      <dgm:prSet presAssocID="{1E90AD24-C0C8-4E1B-AD83-C5C010EEB463}" presName="root" presStyleCnt="0">
        <dgm:presLayoutVars>
          <dgm:chMax/>
          <dgm:chPref/>
        </dgm:presLayoutVars>
      </dgm:prSet>
      <dgm:spPr/>
    </dgm:pt>
    <dgm:pt modelId="{06ED1E32-76E6-4ACE-85D7-0FDCF19A4774}" type="pres">
      <dgm:prSet presAssocID="{1E90AD24-C0C8-4E1B-AD83-C5C010EEB463}" presName="rootComposite" presStyleCnt="0">
        <dgm:presLayoutVars/>
      </dgm:prSet>
      <dgm:spPr/>
    </dgm:pt>
    <dgm:pt modelId="{BCF7CB04-2D45-4900-87A9-C6809A2945DB}" type="pres">
      <dgm:prSet presAssocID="{1E90AD24-C0C8-4E1B-AD83-C5C010EEB463}" presName="ParentAccent" presStyleLbl="alignNode1" presStyleIdx="2" presStyleCnt="4"/>
      <dgm:spPr/>
    </dgm:pt>
    <dgm:pt modelId="{5C91E8EC-4427-4A4D-A00A-CDD832FBFBCC}" type="pres">
      <dgm:prSet presAssocID="{1E90AD24-C0C8-4E1B-AD83-C5C010EEB463}" presName="ParentSmallAccent" presStyleLbl="fgAcc1" presStyleIdx="2" presStyleCnt="4"/>
      <dgm:spPr/>
    </dgm:pt>
    <dgm:pt modelId="{8EA5F0F8-1D5A-4124-82E7-3D6F6CCE2445}" type="pres">
      <dgm:prSet presAssocID="{1E90AD24-C0C8-4E1B-AD83-C5C010EEB463}" presName="Parent" presStyleLbl="revTx" presStyleIdx="1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D53D3F5F-A7BC-445A-A506-0B6C5D98E72B}" type="pres">
      <dgm:prSet presAssocID="{1E90AD24-C0C8-4E1B-AD83-C5C010EEB463}" presName="childShape" presStyleCnt="0">
        <dgm:presLayoutVars>
          <dgm:chMax val="0"/>
          <dgm:chPref val="0"/>
        </dgm:presLayoutVars>
      </dgm:prSet>
      <dgm:spPr/>
    </dgm:pt>
    <dgm:pt modelId="{C735C0FD-17E7-44F6-9765-793408DBD333}" type="pres">
      <dgm:prSet presAssocID="{AA46FEA3-41E6-4FD9-BF05-46D753BD8843}" presName="childComposite" presStyleCnt="0">
        <dgm:presLayoutVars>
          <dgm:chMax val="0"/>
          <dgm:chPref val="0"/>
        </dgm:presLayoutVars>
      </dgm:prSet>
      <dgm:spPr/>
    </dgm:pt>
    <dgm:pt modelId="{215A7D8A-D9DC-4A89-BF16-90CD43100260}" type="pres">
      <dgm:prSet presAssocID="{AA46FEA3-41E6-4FD9-BF05-46D753BD8843}" presName="ChildAccent" presStyleLbl="solidFgAcc1" presStyleIdx="8" presStyleCnt="16"/>
      <dgm:spPr/>
    </dgm:pt>
    <dgm:pt modelId="{AC1C6F61-2FC4-4D63-8F3C-A000E97CA758}" type="pres">
      <dgm:prSet presAssocID="{AA46FEA3-41E6-4FD9-BF05-46D753BD8843}" presName="Child" presStyleLbl="revTx" presStyleIdx="1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846B4C9-F6D2-4705-87CA-8958802C6AD6}" type="pres">
      <dgm:prSet presAssocID="{14970DF6-0807-49CE-AB7E-265F38AC02AF}" presName="childComposite" presStyleCnt="0">
        <dgm:presLayoutVars>
          <dgm:chMax val="0"/>
          <dgm:chPref val="0"/>
        </dgm:presLayoutVars>
      </dgm:prSet>
      <dgm:spPr/>
    </dgm:pt>
    <dgm:pt modelId="{B567C64D-3B20-4648-ACA6-7AC79DFE79BE}" type="pres">
      <dgm:prSet presAssocID="{14970DF6-0807-49CE-AB7E-265F38AC02AF}" presName="ChildAccent" presStyleLbl="solidFgAcc1" presStyleIdx="9" presStyleCnt="16"/>
      <dgm:spPr/>
    </dgm:pt>
    <dgm:pt modelId="{4D941A84-9670-4CB6-88FD-62947ED8DDD2}" type="pres">
      <dgm:prSet presAssocID="{14970DF6-0807-49CE-AB7E-265F38AC02AF}" presName="Child" presStyleLbl="revTx" presStyleIdx="1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5D8EA17-5D31-4BE6-94EA-16429FFC5071}" type="pres">
      <dgm:prSet presAssocID="{9CBF963F-6DB3-4F9A-8D1E-DB587F92CB96}" presName="childComposite" presStyleCnt="0">
        <dgm:presLayoutVars>
          <dgm:chMax val="0"/>
          <dgm:chPref val="0"/>
        </dgm:presLayoutVars>
      </dgm:prSet>
      <dgm:spPr/>
    </dgm:pt>
    <dgm:pt modelId="{7706648A-D38B-4450-AC3E-C260CEEB52E0}" type="pres">
      <dgm:prSet presAssocID="{9CBF963F-6DB3-4F9A-8D1E-DB587F92CB96}" presName="ChildAccent" presStyleLbl="solidFgAcc1" presStyleIdx="10" presStyleCnt="16"/>
      <dgm:spPr/>
    </dgm:pt>
    <dgm:pt modelId="{EB32EF3E-4F55-4742-B2C1-E6EE2CA2989E}" type="pres">
      <dgm:prSet presAssocID="{9CBF963F-6DB3-4F9A-8D1E-DB587F92CB96}" presName="Child" presStyleLbl="revTx" presStyleIdx="1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48EFCFFC-7D97-40DD-942F-1252D9E84CA9}" type="pres">
      <dgm:prSet presAssocID="{6AA0F96B-76DF-4F70-BA60-183AB485272A}" presName="childComposite" presStyleCnt="0">
        <dgm:presLayoutVars>
          <dgm:chMax val="0"/>
          <dgm:chPref val="0"/>
        </dgm:presLayoutVars>
      </dgm:prSet>
      <dgm:spPr/>
    </dgm:pt>
    <dgm:pt modelId="{E5B1E7A8-98AC-4C7D-AF4E-F270F8909781}" type="pres">
      <dgm:prSet presAssocID="{6AA0F96B-76DF-4F70-BA60-183AB485272A}" presName="ChildAccent" presStyleLbl="solidFgAcc1" presStyleIdx="11" presStyleCnt="16"/>
      <dgm:spPr/>
    </dgm:pt>
    <dgm:pt modelId="{F36AD9E8-716C-4E28-8D8A-7AD19105318F}" type="pres">
      <dgm:prSet presAssocID="{6AA0F96B-76DF-4F70-BA60-183AB485272A}" presName="Child" presStyleLbl="revTx" presStyleIdx="1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EB20FD46-2CAB-4191-AB1B-5C72046AADD4}" type="pres">
      <dgm:prSet presAssocID="{84F3FDE0-875B-4EA0-AF0B-4E48DAAB9403}" presName="root" presStyleCnt="0">
        <dgm:presLayoutVars>
          <dgm:chMax/>
          <dgm:chPref/>
        </dgm:presLayoutVars>
      </dgm:prSet>
      <dgm:spPr/>
    </dgm:pt>
    <dgm:pt modelId="{FB8A9B03-2A31-4DA0-85AF-EAA575960DCF}" type="pres">
      <dgm:prSet presAssocID="{84F3FDE0-875B-4EA0-AF0B-4E48DAAB9403}" presName="rootComposite" presStyleCnt="0">
        <dgm:presLayoutVars/>
      </dgm:prSet>
      <dgm:spPr/>
    </dgm:pt>
    <dgm:pt modelId="{0A1048AD-B986-4E5F-893C-E71751685611}" type="pres">
      <dgm:prSet presAssocID="{84F3FDE0-875B-4EA0-AF0B-4E48DAAB9403}" presName="ParentAccent" presStyleLbl="alignNode1" presStyleIdx="3" presStyleCnt="4"/>
      <dgm:spPr/>
    </dgm:pt>
    <dgm:pt modelId="{DE108CA7-90E6-4696-AD61-3DCBC86F26EC}" type="pres">
      <dgm:prSet presAssocID="{84F3FDE0-875B-4EA0-AF0B-4E48DAAB9403}" presName="ParentSmallAccent" presStyleLbl="fgAcc1" presStyleIdx="3" presStyleCnt="4"/>
      <dgm:spPr/>
    </dgm:pt>
    <dgm:pt modelId="{ADA7778B-16BE-456D-B67C-E27FDFF73E88}" type="pres">
      <dgm:prSet presAssocID="{84F3FDE0-875B-4EA0-AF0B-4E48DAAB9403}" presName="Parent" presStyleLbl="revTx" presStyleIdx="1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31503C2-7338-4B33-B009-4707048F59B2}" type="pres">
      <dgm:prSet presAssocID="{84F3FDE0-875B-4EA0-AF0B-4E48DAAB9403}" presName="childShape" presStyleCnt="0">
        <dgm:presLayoutVars>
          <dgm:chMax val="0"/>
          <dgm:chPref val="0"/>
        </dgm:presLayoutVars>
      </dgm:prSet>
      <dgm:spPr/>
    </dgm:pt>
    <dgm:pt modelId="{8058A7E1-1C18-4CE1-B723-89EE5E5CB7EC}" type="pres">
      <dgm:prSet presAssocID="{34206593-7C8B-4AB1-8476-B07CDB873189}" presName="childComposite" presStyleCnt="0">
        <dgm:presLayoutVars>
          <dgm:chMax val="0"/>
          <dgm:chPref val="0"/>
        </dgm:presLayoutVars>
      </dgm:prSet>
      <dgm:spPr/>
    </dgm:pt>
    <dgm:pt modelId="{EC2EABE7-B31B-483E-BE2E-B0CB19EB5DC0}" type="pres">
      <dgm:prSet presAssocID="{34206593-7C8B-4AB1-8476-B07CDB873189}" presName="ChildAccent" presStyleLbl="solidFgAcc1" presStyleIdx="12" presStyleCnt="16"/>
      <dgm:spPr/>
    </dgm:pt>
    <dgm:pt modelId="{C5FB74F2-37B9-4EF7-9A1D-38A16871D1CC}" type="pres">
      <dgm:prSet presAssocID="{34206593-7C8B-4AB1-8476-B07CDB873189}" presName="Child" presStyleLbl="revTx" presStyleIdx="1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F13E80-3392-4E18-859E-578596AB795E}" type="pres">
      <dgm:prSet presAssocID="{DC7DE6DC-846A-4C75-8A87-6361F447D25E}" presName="childComposite" presStyleCnt="0">
        <dgm:presLayoutVars>
          <dgm:chMax val="0"/>
          <dgm:chPref val="0"/>
        </dgm:presLayoutVars>
      </dgm:prSet>
      <dgm:spPr/>
    </dgm:pt>
    <dgm:pt modelId="{7163E1A8-B6A1-46BF-991E-98E2DDD98912}" type="pres">
      <dgm:prSet presAssocID="{DC7DE6DC-846A-4C75-8A87-6361F447D25E}" presName="ChildAccent" presStyleLbl="solidFgAcc1" presStyleIdx="13" presStyleCnt="16"/>
      <dgm:spPr/>
    </dgm:pt>
    <dgm:pt modelId="{95F71036-BBAF-4274-86A2-0B6102E20E81}" type="pres">
      <dgm:prSet presAssocID="{DC7DE6DC-846A-4C75-8A87-6361F447D25E}" presName="Child" presStyleLbl="revTx" presStyleIdx="1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9ADDBC3-05B1-43C6-838C-00AFD187A442}" type="pres">
      <dgm:prSet presAssocID="{18F14BE6-3E84-49EA-9DFA-D72F6A209CB4}" presName="childComposite" presStyleCnt="0">
        <dgm:presLayoutVars>
          <dgm:chMax val="0"/>
          <dgm:chPref val="0"/>
        </dgm:presLayoutVars>
      </dgm:prSet>
      <dgm:spPr/>
    </dgm:pt>
    <dgm:pt modelId="{EF70C2BF-4BC5-47E9-8A1E-E1C58C7F2671}" type="pres">
      <dgm:prSet presAssocID="{18F14BE6-3E84-49EA-9DFA-D72F6A209CB4}" presName="ChildAccent" presStyleLbl="solidFgAcc1" presStyleIdx="14" presStyleCnt="16"/>
      <dgm:spPr/>
    </dgm:pt>
    <dgm:pt modelId="{411E22E5-9F44-4378-ABC8-BF0B34B0672E}" type="pres">
      <dgm:prSet presAssocID="{18F14BE6-3E84-49EA-9DFA-D72F6A209CB4}" presName="Child" presStyleLbl="revTx" presStyleIdx="1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4E87E9F-8C5E-4E3D-A12F-03F74809790E}" type="pres">
      <dgm:prSet presAssocID="{3ECF7371-0CE7-4930-B562-32469A5B634C}" presName="childComposite" presStyleCnt="0">
        <dgm:presLayoutVars>
          <dgm:chMax val="0"/>
          <dgm:chPref val="0"/>
        </dgm:presLayoutVars>
      </dgm:prSet>
      <dgm:spPr/>
    </dgm:pt>
    <dgm:pt modelId="{5E9309DE-1C0D-4329-81D3-612E2F35FF0C}" type="pres">
      <dgm:prSet presAssocID="{3ECF7371-0CE7-4930-B562-32469A5B634C}" presName="ChildAccent" presStyleLbl="solidFgAcc1" presStyleIdx="15" presStyleCnt="16"/>
      <dgm:spPr/>
    </dgm:pt>
    <dgm:pt modelId="{4C91222A-58DB-4E1B-BF34-8CB4E0237BDF}" type="pres">
      <dgm:prSet presAssocID="{3ECF7371-0CE7-4930-B562-32469A5B634C}" presName="Child" presStyleLbl="revTx" presStyleIdx="1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</dgm:ptLst>
  <dgm:cxnLst>
    <dgm:cxn modelId="{783B94D7-BA0D-4513-9E57-B2DA3451E702}" type="presOf" srcId="{65DF48BD-8E01-4F74-B43D-429CC1EA9FBA}" destId="{403817F4-31F3-4A2D-BD2C-BA363CB5349E}" srcOrd="0" destOrd="0" presId="urn:microsoft.com/office/officeart/2008/layout/SquareAccentList"/>
    <dgm:cxn modelId="{5036B22E-C12D-44B5-AE1E-1FEDDD97F47E}" srcId="{84F3FDE0-875B-4EA0-AF0B-4E48DAAB9403}" destId="{18F14BE6-3E84-49EA-9DFA-D72F6A209CB4}" srcOrd="2" destOrd="0" parTransId="{1778DE5E-6635-41AB-AFF5-C8EF587541A9}" sibTransId="{11A1F9DF-11F6-4385-A3A8-9C76F12815E6}"/>
    <dgm:cxn modelId="{4173D505-E612-467C-AA57-1C3546D74C19}" type="presOf" srcId="{33904984-0A40-4341-ADA2-102442F2CB1C}" destId="{02B122C5-68E2-4996-9EF1-3D9AA7915C3D}" srcOrd="0" destOrd="0" presId="urn:microsoft.com/office/officeart/2008/layout/SquareAccentList"/>
    <dgm:cxn modelId="{D84067B9-06DC-405C-ABF7-8C210997103D}" type="presOf" srcId="{DC7DE6DC-846A-4C75-8A87-6361F447D25E}" destId="{95F71036-BBAF-4274-86A2-0B6102E20E81}" srcOrd="0" destOrd="0" presId="urn:microsoft.com/office/officeart/2008/layout/SquareAccentList"/>
    <dgm:cxn modelId="{29C3D249-1DF4-46BA-9DEC-5872C72B957E}" type="presOf" srcId="{14970DF6-0807-49CE-AB7E-265F38AC02AF}" destId="{4D941A84-9670-4CB6-88FD-62947ED8DDD2}" srcOrd="0" destOrd="0" presId="urn:microsoft.com/office/officeart/2008/layout/SquareAccentList"/>
    <dgm:cxn modelId="{81DC415A-CC90-4382-BC0C-76D472D71761}" type="presOf" srcId="{6AA0F96B-76DF-4F70-BA60-183AB485272A}" destId="{F36AD9E8-716C-4E28-8D8A-7AD19105318F}" srcOrd="0" destOrd="0" presId="urn:microsoft.com/office/officeart/2008/layout/SquareAccentList"/>
    <dgm:cxn modelId="{C1EED670-3033-409C-B9EA-C85D75990127}" srcId="{E4B56B55-6673-4900-A59F-3170E90393EC}" destId="{84F3FDE0-875B-4EA0-AF0B-4E48DAAB9403}" srcOrd="3" destOrd="0" parTransId="{80124D52-5738-47BD-A5B8-A0AE8F254193}" sibTransId="{A0090E40-D13D-4789-9189-10087820912D}"/>
    <dgm:cxn modelId="{1CB5C7D7-81BC-437D-971A-DB7101071B9F}" type="presOf" srcId="{D7A7F204-EC51-472B-9801-DAA54A70C077}" destId="{2326232C-7938-4F64-90FD-745591DBD0B9}" srcOrd="0" destOrd="0" presId="urn:microsoft.com/office/officeart/2008/layout/SquareAccentList"/>
    <dgm:cxn modelId="{A3E09C9A-A203-4EC4-9F23-25723C5C2D80}" type="presOf" srcId="{700B7B97-805C-4ECE-9496-B06D05908281}" destId="{86EE282A-97A5-4B74-BEEA-99450CC671EB}" srcOrd="0" destOrd="0" presId="urn:microsoft.com/office/officeart/2008/layout/SquareAccentList"/>
    <dgm:cxn modelId="{A190B4B3-9DA0-4D06-9C83-BF43C99A002B}" srcId="{1E90AD24-C0C8-4E1B-AD83-C5C010EEB463}" destId="{9CBF963F-6DB3-4F9A-8D1E-DB587F92CB96}" srcOrd="2" destOrd="0" parTransId="{80F38D4D-59B5-47DD-93A0-DBCC0D5721A0}" sibTransId="{C4E27646-27BC-45E5-9220-97DF101B18F8}"/>
    <dgm:cxn modelId="{6E019393-1406-4919-ACCE-7E03F0BFA232}" srcId="{D7A7F204-EC51-472B-9801-DAA54A70C077}" destId="{CC5CC95D-4A1F-4B65-9746-C353B7C3BC5F}" srcOrd="2" destOrd="0" parTransId="{93037C65-4EF6-4555-AAD2-4057434EB179}" sibTransId="{F0407182-A2F7-4F0F-BFE3-13CF09FB9B94}"/>
    <dgm:cxn modelId="{3B97E4F1-FC1E-4C7F-B93B-5AFDEA5E0349}" type="presOf" srcId="{1E90AD24-C0C8-4E1B-AD83-C5C010EEB463}" destId="{8EA5F0F8-1D5A-4124-82E7-3D6F6CCE2445}" srcOrd="0" destOrd="0" presId="urn:microsoft.com/office/officeart/2008/layout/SquareAccentList"/>
    <dgm:cxn modelId="{FE6B5EB1-B569-49D5-8F56-55C738ED2C56}" srcId="{58DFEB72-2D0C-4DCA-8598-0808B21D0928}" destId="{700B7B97-805C-4ECE-9496-B06D05908281}" srcOrd="0" destOrd="0" parTransId="{3CA59B39-C8A5-47C0-83F3-705B9AB9061F}" sibTransId="{88755BB5-C804-411B-90BD-09793B80668D}"/>
    <dgm:cxn modelId="{14D2AD2F-61D1-4987-80A7-9FFED274CB07}" type="presOf" srcId="{9CBF963F-6DB3-4F9A-8D1E-DB587F92CB96}" destId="{EB32EF3E-4F55-4742-B2C1-E6EE2CA2989E}" srcOrd="0" destOrd="0" presId="urn:microsoft.com/office/officeart/2008/layout/SquareAccentList"/>
    <dgm:cxn modelId="{570B842A-44DE-46E1-9718-3707F67493E8}" srcId="{84F3FDE0-875B-4EA0-AF0B-4E48DAAB9403}" destId="{DC7DE6DC-846A-4C75-8A87-6361F447D25E}" srcOrd="1" destOrd="0" parTransId="{57D9612E-8BE5-4EAF-8858-C9C39B901734}" sibTransId="{6D5E738D-7BD7-4A95-8814-5D90E88436B8}"/>
    <dgm:cxn modelId="{9A17AC15-E5DA-4FAE-99A2-6A7DA8ECC610}" srcId="{1E90AD24-C0C8-4E1B-AD83-C5C010EEB463}" destId="{14970DF6-0807-49CE-AB7E-265F38AC02AF}" srcOrd="1" destOrd="0" parTransId="{9344A5A3-4697-4864-82ED-C0D53B162376}" sibTransId="{9A97A022-414F-49AC-B926-4D4289957353}"/>
    <dgm:cxn modelId="{AF9BBF97-5C0D-441F-B9A1-10DC1A80852A}" type="presOf" srcId="{34206593-7C8B-4AB1-8476-B07CDB873189}" destId="{C5FB74F2-37B9-4EF7-9A1D-38A16871D1CC}" srcOrd="0" destOrd="0" presId="urn:microsoft.com/office/officeart/2008/layout/SquareAccentList"/>
    <dgm:cxn modelId="{8F02338B-4E5F-4259-8D29-982A42D274B3}" srcId="{58DFEB72-2D0C-4DCA-8598-0808B21D0928}" destId="{0B409854-5D54-4476-9D09-1B4A12DB14E7}" srcOrd="2" destOrd="0" parTransId="{B502723C-8541-410F-B753-9004794525B6}" sibTransId="{57FE144D-D308-492C-8734-C17C3F11A5C8}"/>
    <dgm:cxn modelId="{D3F219C1-FFFE-486E-B635-11FC70F3A4ED}" srcId="{84F3FDE0-875B-4EA0-AF0B-4E48DAAB9403}" destId="{34206593-7C8B-4AB1-8476-B07CDB873189}" srcOrd="0" destOrd="0" parTransId="{229505A6-9D6E-4D22-BE5F-B0E3E7A9092B}" sibTransId="{B43AA1B5-EF19-4CF8-927D-696AEC6AE4A7}"/>
    <dgm:cxn modelId="{E70BFEC4-29F0-42DD-94BF-3E096B96C2F5}" srcId="{84F3FDE0-875B-4EA0-AF0B-4E48DAAB9403}" destId="{3ECF7371-0CE7-4930-B562-32469A5B634C}" srcOrd="3" destOrd="0" parTransId="{5D8608EE-4B6C-4ADE-BBD6-8A990700B56A}" sibTransId="{C0EA3F1D-E65A-4194-B209-05C06AFF4CDF}"/>
    <dgm:cxn modelId="{06E729DD-F7C8-4C8A-88C0-754BD616FC0F}" srcId="{1E90AD24-C0C8-4E1B-AD83-C5C010EEB463}" destId="{AA46FEA3-41E6-4FD9-BF05-46D753BD8843}" srcOrd="0" destOrd="0" parTransId="{4EE436D9-F231-442E-8BF7-3812C0029617}" sibTransId="{68666C9C-D636-47EB-B4E0-B0244F4B7965}"/>
    <dgm:cxn modelId="{368AF6D3-D83F-40F8-AA8C-0194C43D6193}" type="presOf" srcId="{AA46FEA3-41E6-4FD9-BF05-46D753BD8843}" destId="{AC1C6F61-2FC4-4D63-8F3C-A000E97CA758}" srcOrd="0" destOrd="0" presId="urn:microsoft.com/office/officeart/2008/layout/SquareAccentList"/>
    <dgm:cxn modelId="{1803D45F-CF14-470C-8C56-A0C580F20804}" type="presOf" srcId="{547CF258-B9C3-42E6-8A25-440289B06B49}" destId="{3780901B-21D6-4743-AF98-254999C46B43}" srcOrd="0" destOrd="0" presId="urn:microsoft.com/office/officeart/2008/layout/SquareAccentList"/>
    <dgm:cxn modelId="{4DFBFAB8-3488-4B60-98D7-F840FE727140}" srcId="{58DFEB72-2D0C-4DCA-8598-0808B21D0928}" destId="{33904984-0A40-4341-ADA2-102442F2CB1C}" srcOrd="3" destOrd="0" parTransId="{53025D13-E1AE-431B-BF87-CE6AA4EEE689}" sibTransId="{F5AAB495-753D-41A2-9423-8836AE0537D6}"/>
    <dgm:cxn modelId="{9247A6A5-85C5-4479-977C-22485799310E}" srcId="{D7A7F204-EC51-472B-9801-DAA54A70C077}" destId="{65DF48BD-8E01-4F74-B43D-429CC1EA9FBA}" srcOrd="0" destOrd="0" parTransId="{A043B718-0F5B-4621-9895-4E4769FDEE6B}" sibTransId="{B811EB50-860B-4306-8955-D72772B017CE}"/>
    <dgm:cxn modelId="{8B3E53FD-6818-4884-BE40-55080FDCFD3F}" srcId="{1E90AD24-C0C8-4E1B-AD83-C5C010EEB463}" destId="{6AA0F96B-76DF-4F70-BA60-183AB485272A}" srcOrd="3" destOrd="0" parTransId="{048AF11B-7731-428B-B4D0-197E5AE487BD}" sibTransId="{291B7525-5DDA-43CC-870A-2FAD1275EE2D}"/>
    <dgm:cxn modelId="{550BE7EB-7917-4A7A-B3C1-AE987B66CA52}" type="presOf" srcId="{84F3FDE0-875B-4EA0-AF0B-4E48DAAB9403}" destId="{ADA7778B-16BE-456D-B67C-E27FDFF73E88}" srcOrd="0" destOrd="0" presId="urn:microsoft.com/office/officeart/2008/layout/SquareAccentList"/>
    <dgm:cxn modelId="{830CE91B-25E8-47BB-AEF0-CB90770BD7F4}" srcId="{D7A7F204-EC51-472B-9801-DAA54A70C077}" destId="{547CF258-B9C3-42E6-8A25-440289B06B49}" srcOrd="3" destOrd="0" parTransId="{35460158-4D0B-470E-B815-7D395D162071}" sibTransId="{2D0DF9D2-7461-4A1B-A1CC-BEF4BE8C5D50}"/>
    <dgm:cxn modelId="{8BA4C937-5A26-47F7-88A4-0B31E3D24FC1}" srcId="{D7A7F204-EC51-472B-9801-DAA54A70C077}" destId="{8A184372-3376-40FB-B63A-15282B46943B}" srcOrd="1" destOrd="0" parTransId="{1FCDCEA3-5881-434E-954C-9D55A8B038D8}" sibTransId="{18F0E91D-E9A5-4E59-BE2A-22A4041AB009}"/>
    <dgm:cxn modelId="{46B0F5F8-8F6C-45FC-BDC5-DD6A88E21BF4}" type="presOf" srcId="{0B409854-5D54-4476-9D09-1B4A12DB14E7}" destId="{588BBFA9-88B9-466E-8300-1482C4BC80BB}" srcOrd="0" destOrd="0" presId="urn:microsoft.com/office/officeart/2008/layout/SquareAccentList"/>
    <dgm:cxn modelId="{66F4A3C1-E20A-4BB9-9BB4-FCB03DF4DF52}" type="presOf" srcId="{E4B56B55-6673-4900-A59F-3170E90393EC}" destId="{3B29C4BB-067B-4716-ADE4-08588D12AB5D}" srcOrd="0" destOrd="0" presId="urn:microsoft.com/office/officeart/2008/layout/SquareAccentList"/>
    <dgm:cxn modelId="{A898F60A-500E-4CAD-B3CA-CDCA5613A08D}" type="presOf" srcId="{18F14BE6-3E84-49EA-9DFA-D72F6A209CB4}" destId="{411E22E5-9F44-4378-ABC8-BF0B34B0672E}" srcOrd="0" destOrd="0" presId="urn:microsoft.com/office/officeart/2008/layout/SquareAccentList"/>
    <dgm:cxn modelId="{8B9AB5F1-E890-4D87-AA03-BE144039CA00}" srcId="{E4B56B55-6673-4900-A59F-3170E90393EC}" destId="{58DFEB72-2D0C-4DCA-8598-0808B21D0928}" srcOrd="0" destOrd="0" parTransId="{12D46C27-0F79-4C91-8399-73EB1F2EF1F1}" sibTransId="{3142C3D2-8267-46EE-9C3A-140DD23FA148}"/>
    <dgm:cxn modelId="{F6C15E79-CDEA-4E51-9032-1FF655A63A87}" type="presOf" srcId="{C8159A65-C567-4B6C-83A2-CC8AD330A062}" destId="{E3FD6961-CA0F-4B0F-8569-EF0A673D2E95}" srcOrd="0" destOrd="0" presId="urn:microsoft.com/office/officeart/2008/layout/SquareAccentList"/>
    <dgm:cxn modelId="{2E02A5A9-93D2-4C42-8A22-D857D45872AB}" type="presOf" srcId="{58DFEB72-2D0C-4DCA-8598-0808B21D0928}" destId="{72D00DE4-2E44-4EEF-BF52-41CCEDB9DDD4}" srcOrd="0" destOrd="0" presId="urn:microsoft.com/office/officeart/2008/layout/SquareAccentList"/>
    <dgm:cxn modelId="{6D311890-98A1-4AB7-A461-9259731E6D91}" type="presOf" srcId="{3ECF7371-0CE7-4930-B562-32469A5B634C}" destId="{4C91222A-58DB-4E1B-BF34-8CB4E0237BDF}" srcOrd="0" destOrd="0" presId="urn:microsoft.com/office/officeart/2008/layout/SquareAccentList"/>
    <dgm:cxn modelId="{2525D02F-D4CF-4798-B83D-A6D21A25E4DA}" type="presOf" srcId="{8A184372-3376-40FB-B63A-15282B46943B}" destId="{433DE527-7974-4C47-AE93-8F49BE71E135}" srcOrd="0" destOrd="0" presId="urn:microsoft.com/office/officeart/2008/layout/SquareAccentList"/>
    <dgm:cxn modelId="{31ED54BD-22CC-4FAD-9AEE-2605F4399E76}" srcId="{E4B56B55-6673-4900-A59F-3170E90393EC}" destId="{D7A7F204-EC51-472B-9801-DAA54A70C077}" srcOrd="1" destOrd="0" parTransId="{CB7EDD5D-729A-4E93-BFFF-740FFC164B08}" sibTransId="{39358F00-1D9E-4CC1-B103-0244A0B5C1A6}"/>
    <dgm:cxn modelId="{CD9FE389-44D0-4561-A826-919FD62D20D4}" srcId="{58DFEB72-2D0C-4DCA-8598-0808B21D0928}" destId="{C8159A65-C567-4B6C-83A2-CC8AD330A062}" srcOrd="1" destOrd="0" parTransId="{8EB1E625-FB17-4D9E-A0D6-57E22D0DF2D4}" sibTransId="{FEA71DA0-9B14-411D-91CF-537C606B65C5}"/>
    <dgm:cxn modelId="{8FBF0348-9A51-4693-ADA4-76509E1276C7}" type="presOf" srcId="{CC5CC95D-4A1F-4B65-9746-C353B7C3BC5F}" destId="{28362DB3-B557-453E-963F-7567C8256BAD}" srcOrd="0" destOrd="0" presId="urn:microsoft.com/office/officeart/2008/layout/SquareAccentList"/>
    <dgm:cxn modelId="{CEE175B0-BF23-4F4E-BD25-4716C88A941E}" srcId="{E4B56B55-6673-4900-A59F-3170E90393EC}" destId="{1E90AD24-C0C8-4E1B-AD83-C5C010EEB463}" srcOrd="2" destOrd="0" parTransId="{761F7368-35A8-452F-AD55-7A216BA5893F}" sibTransId="{101E67FB-F29A-4D05-8D62-C874D653AD56}"/>
    <dgm:cxn modelId="{A1995B0F-BFD1-4EF3-AAA6-96B29D61848C}" type="presParOf" srcId="{3B29C4BB-067B-4716-ADE4-08588D12AB5D}" destId="{3531E803-AB38-4F4D-9E3C-42FA7ABE7CF4}" srcOrd="0" destOrd="0" presId="urn:microsoft.com/office/officeart/2008/layout/SquareAccentList"/>
    <dgm:cxn modelId="{2E5CE9CD-AEF2-4DE0-9DE9-DD23EC3B07DE}" type="presParOf" srcId="{3531E803-AB38-4F4D-9E3C-42FA7ABE7CF4}" destId="{A272E563-38CE-45A4-B7C6-FC1EDE6025CC}" srcOrd="0" destOrd="0" presId="urn:microsoft.com/office/officeart/2008/layout/SquareAccentList"/>
    <dgm:cxn modelId="{24CC4F3C-8043-4F02-A9EF-7AA721D86ABE}" type="presParOf" srcId="{A272E563-38CE-45A4-B7C6-FC1EDE6025CC}" destId="{445C13AB-4634-4E47-B94C-CC321F1BFBEA}" srcOrd="0" destOrd="0" presId="urn:microsoft.com/office/officeart/2008/layout/SquareAccentList"/>
    <dgm:cxn modelId="{4689598E-2B29-424A-952D-A4DCF097F48D}" type="presParOf" srcId="{A272E563-38CE-45A4-B7C6-FC1EDE6025CC}" destId="{BA09EF91-23FC-4229-9CD5-60E609914FAF}" srcOrd="1" destOrd="0" presId="urn:microsoft.com/office/officeart/2008/layout/SquareAccentList"/>
    <dgm:cxn modelId="{56CCE79F-9794-4994-9FF0-67616E5BD716}" type="presParOf" srcId="{A272E563-38CE-45A4-B7C6-FC1EDE6025CC}" destId="{72D00DE4-2E44-4EEF-BF52-41CCEDB9DDD4}" srcOrd="2" destOrd="0" presId="urn:microsoft.com/office/officeart/2008/layout/SquareAccentList"/>
    <dgm:cxn modelId="{0B4ED850-92E1-4CB7-B513-6C58387F47B7}" type="presParOf" srcId="{3531E803-AB38-4F4D-9E3C-42FA7ABE7CF4}" destId="{F07BEDC8-FFC9-4094-8BCA-DB8060A32DA7}" srcOrd="1" destOrd="0" presId="urn:microsoft.com/office/officeart/2008/layout/SquareAccentList"/>
    <dgm:cxn modelId="{BAC05F42-8DE4-4FE5-BB44-46B278E3F5D7}" type="presParOf" srcId="{F07BEDC8-FFC9-4094-8BCA-DB8060A32DA7}" destId="{A69CD80B-AF45-4C12-AF80-89E364CA3B81}" srcOrd="0" destOrd="0" presId="urn:microsoft.com/office/officeart/2008/layout/SquareAccentList"/>
    <dgm:cxn modelId="{EF80CCEA-B49A-48CA-A39E-AF9EB218C03A}" type="presParOf" srcId="{A69CD80B-AF45-4C12-AF80-89E364CA3B81}" destId="{8A96383E-3A21-4FB6-8314-A5AF24136F0E}" srcOrd="0" destOrd="0" presId="urn:microsoft.com/office/officeart/2008/layout/SquareAccentList"/>
    <dgm:cxn modelId="{2A69834C-D5D3-493C-9177-B8B6096F9021}" type="presParOf" srcId="{A69CD80B-AF45-4C12-AF80-89E364CA3B81}" destId="{86EE282A-97A5-4B74-BEEA-99450CC671EB}" srcOrd="1" destOrd="0" presId="urn:microsoft.com/office/officeart/2008/layout/SquareAccentList"/>
    <dgm:cxn modelId="{CC3D5EBD-2B20-4685-913D-E2F4A62E238D}" type="presParOf" srcId="{F07BEDC8-FFC9-4094-8BCA-DB8060A32DA7}" destId="{B624C3ED-7F3C-4D81-8B9C-86695C7C974F}" srcOrd="1" destOrd="0" presId="urn:microsoft.com/office/officeart/2008/layout/SquareAccentList"/>
    <dgm:cxn modelId="{4162000E-DEAC-499C-AE36-1B6A3D35BF27}" type="presParOf" srcId="{B624C3ED-7F3C-4D81-8B9C-86695C7C974F}" destId="{D7505189-1042-4CF6-8840-A67544556281}" srcOrd="0" destOrd="0" presId="urn:microsoft.com/office/officeart/2008/layout/SquareAccentList"/>
    <dgm:cxn modelId="{A158E4D7-E799-4DA7-BA95-ED16D29A90F8}" type="presParOf" srcId="{B624C3ED-7F3C-4D81-8B9C-86695C7C974F}" destId="{E3FD6961-CA0F-4B0F-8569-EF0A673D2E95}" srcOrd="1" destOrd="0" presId="urn:microsoft.com/office/officeart/2008/layout/SquareAccentList"/>
    <dgm:cxn modelId="{5AFE52F2-63AE-47C4-8F3E-7D9CD74C0CFE}" type="presParOf" srcId="{F07BEDC8-FFC9-4094-8BCA-DB8060A32DA7}" destId="{0DEC5D73-1599-430C-A5E7-B0BC9977F31B}" srcOrd="2" destOrd="0" presId="urn:microsoft.com/office/officeart/2008/layout/SquareAccentList"/>
    <dgm:cxn modelId="{59E1B3DC-3D1D-4EC3-8895-125C9CBBF4EF}" type="presParOf" srcId="{0DEC5D73-1599-430C-A5E7-B0BC9977F31B}" destId="{79B33FFE-C828-42E1-9F90-BA49C5B6F530}" srcOrd="0" destOrd="0" presId="urn:microsoft.com/office/officeart/2008/layout/SquareAccentList"/>
    <dgm:cxn modelId="{5377068F-5DD2-4DEC-B3FE-B20F806B868D}" type="presParOf" srcId="{0DEC5D73-1599-430C-A5E7-B0BC9977F31B}" destId="{588BBFA9-88B9-466E-8300-1482C4BC80BB}" srcOrd="1" destOrd="0" presId="urn:microsoft.com/office/officeart/2008/layout/SquareAccentList"/>
    <dgm:cxn modelId="{6584DA08-733C-4CE2-8E1D-1D2C80709425}" type="presParOf" srcId="{F07BEDC8-FFC9-4094-8BCA-DB8060A32DA7}" destId="{BCA5B5CA-7374-4735-B3F9-6164225D2722}" srcOrd="3" destOrd="0" presId="urn:microsoft.com/office/officeart/2008/layout/SquareAccentList"/>
    <dgm:cxn modelId="{0E335179-9C88-40A3-9A8E-7744F5F8D04C}" type="presParOf" srcId="{BCA5B5CA-7374-4735-B3F9-6164225D2722}" destId="{B621259B-43BE-42ED-AB48-DFE5B7919C7B}" srcOrd="0" destOrd="0" presId="urn:microsoft.com/office/officeart/2008/layout/SquareAccentList"/>
    <dgm:cxn modelId="{9570DEC2-C914-45AD-A0F8-1E38E123141D}" type="presParOf" srcId="{BCA5B5CA-7374-4735-B3F9-6164225D2722}" destId="{02B122C5-68E2-4996-9EF1-3D9AA7915C3D}" srcOrd="1" destOrd="0" presId="urn:microsoft.com/office/officeart/2008/layout/SquareAccentList"/>
    <dgm:cxn modelId="{A427A136-97D0-4DD2-AA6E-3BC476F050DB}" type="presParOf" srcId="{3B29C4BB-067B-4716-ADE4-08588D12AB5D}" destId="{913AD8F8-2230-4BFD-AC37-D5FC90DD7C2E}" srcOrd="1" destOrd="0" presId="urn:microsoft.com/office/officeart/2008/layout/SquareAccentList"/>
    <dgm:cxn modelId="{D95F0F2C-FE8A-4814-A124-65F16F4DBEF6}" type="presParOf" srcId="{913AD8F8-2230-4BFD-AC37-D5FC90DD7C2E}" destId="{ADEA8CEC-E661-4573-882C-FAF7AE5A5074}" srcOrd="0" destOrd="0" presId="urn:microsoft.com/office/officeart/2008/layout/SquareAccentList"/>
    <dgm:cxn modelId="{484D9D1C-235B-4B1A-A683-32293E42B88F}" type="presParOf" srcId="{ADEA8CEC-E661-4573-882C-FAF7AE5A5074}" destId="{618AC2A6-9B10-4BDC-88D4-F2E6B0BD25C6}" srcOrd="0" destOrd="0" presId="urn:microsoft.com/office/officeart/2008/layout/SquareAccentList"/>
    <dgm:cxn modelId="{BEA5C826-C847-44E2-81EA-BA6F60AA1115}" type="presParOf" srcId="{ADEA8CEC-E661-4573-882C-FAF7AE5A5074}" destId="{38073EF6-5286-41C2-928E-B3622B747F14}" srcOrd="1" destOrd="0" presId="urn:microsoft.com/office/officeart/2008/layout/SquareAccentList"/>
    <dgm:cxn modelId="{CBD26D80-95A6-4D31-8788-DCA6E338B738}" type="presParOf" srcId="{ADEA8CEC-E661-4573-882C-FAF7AE5A5074}" destId="{2326232C-7938-4F64-90FD-745591DBD0B9}" srcOrd="2" destOrd="0" presId="urn:microsoft.com/office/officeart/2008/layout/SquareAccentList"/>
    <dgm:cxn modelId="{DF052B02-8099-4339-B9C6-49523D3EBF00}" type="presParOf" srcId="{913AD8F8-2230-4BFD-AC37-D5FC90DD7C2E}" destId="{227D0539-DCE6-47A8-B4DC-64FDD6817CB3}" srcOrd="1" destOrd="0" presId="urn:microsoft.com/office/officeart/2008/layout/SquareAccentList"/>
    <dgm:cxn modelId="{8D8CFA39-7A75-4811-B155-D349BB470869}" type="presParOf" srcId="{227D0539-DCE6-47A8-B4DC-64FDD6817CB3}" destId="{045B9940-AEEC-4C51-95A3-C5D5811D05A8}" srcOrd="0" destOrd="0" presId="urn:microsoft.com/office/officeart/2008/layout/SquareAccentList"/>
    <dgm:cxn modelId="{F0065B9A-07BD-402C-822D-6A5873964881}" type="presParOf" srcId="{045B9940-AEEC-4C51-95A3-C5D5811D05A8}" destId="{61FF0141-96D2-49B3-89AD-2050CE559841}" srcOrd="0" destOrd="0" presId="urn:microsoft.com/office/officeart/2008/layout/SquareAccentList"/>
    <dgm:cxn modelId="{9D2D0061-5FD3-4DA4-8DF4-BDCC9B34C3CD}" type="presParOf" srcId="{045B9940-AEEC-4C51-95A3-C5D5811D05A8}" destId="{403817F4-31F3-4A2D-BD2C-BA363CB5349E}" srcOrd="1" destOrd="0" presId="urn:microsoft.com/office/officeart/2008/layout/SquareAccentList"/>
    <dgm:cxn modelId="{8327C271-76B8-4EF2-9E55-14BC577C7DA3}" type="presParOf" srcId="{227D0539-DCE6-47A8-B4DC-64FDD6817CB3}" destId="{3B8C4663-8733-41C0-8926-D9432327068F}" srcOrd="1" destOrd="0" presId="urn:microsoft.com/office/officeart/2008/layout/SquareAccentList"/>
    <dgm:cxn modelId="{694FE9A1-B90F-400A-9090-D3B0532A2D9A}" type="presParOf" srcId="{3B8C4663-8733-41C0-8926-D9432327068F}" destId="{01A692E2-3A47-4472-BD2B-1005F76781FA}" srcOrd="0" destOrd="0" presId="urn:microsoft.com/office/officeart/2008/layout/SquareAccentList"/>
    <dgm:cxn modelId="{8BD91E42-61DC-43E7-BA5C-31B24B4A1518}" type="presParOf" srcId="{3B8C4663-8733-41C0-8926-D9432327068F}" destId="{433DE527-7974-4C47-AE93-8F49BE71E135}" srcOrd="1" destOrd="0" presId="urn:microsoft.com/office/officeart/2008/layout/SquareAccentList"/>
    <dgm:cxn modelId="{CFDDE837-3226-4127-8CB7-3009746629D0}" type="presParOf" srcId="{227D0539-DCE6-47A8-B4DC-64FDD6817CB3}" destId="{3FB17BCB-D9E4-49F8-B1E6-F64E0C1C0754}" srcOrd="2" destOrd="0" presId="urn:microsoft.com/office/officeart/2008/layout/SquareAccentList"/>
    <dgm:cxn modelId="{2AD9D07A-8B4C-4BA0-959D-5AB543195171}" type="presParOf" srcId="{3FB17BCB-D9E4-49F8-B1E6-F64E0C1C0754}" destId="{C531C480-B989-419C-B79C-8FDB301CA3B4}" srcOrd="0" destOrd="0" presId="urn:microsoft.com/office/officeart/2008/layout/SquareAccentList"/>
    <dgm:cxn modelId="{0A8EF8C5-7E95-4DA5-8E11-837A54E1B9EF}" type="presParOf" srcId="{3FB17BCB-D9E4-49F8-B1E6-F64E0C1C0754}" destId="{28362DB3-B557-453E-963F-7567C8256BAD}" srcOrd="1" destOrd="0" presId="urn:microsoft.com/office/officeart/2008/layout/SquareAccentList"/>
    <dgm:cxn modelId="{7994CC18-9A2F-4B3B-9A76-D12D69074F4C}" type="presParOf" srcId="{227D0539-DCE6-47A8-B4DC-64FDD6817CB3}" destId="{59453EFE-8ADB-42DE-A708-0DA0CC46CF4A}" srcOrd="3" destOrd="0" presId="urn:microsoft.com/office/officeart/2008/layout/SquareAccentList"/>
    <dgm:cxn modelId="{9890656D-E0A7-405F-B7EB-93B8C7F1AF47}" type="presParOf" srcId="{59453EFE-8ADB-42DE-A708-0DA0CC46CF4A}" destId="{12C296A2-D9EC-4457-91E5-C6311C0EC398}" srcOrd="0" destOrd="0" presId="urn:microsoft.com/office/officeart/2008/layout/SquareAccentList"/>
    <dgm:cxn modelId="{B564FA21-64FE-4496-B146-973D87CCA1DF}" type="presParOf" srcId="{59453EFE-8ADB-42DE-A708-0DA0CC46CF4A}" destId="{3780901B-21D6-4743-AF98-254999C46B43}" srcOrd="1" destOrd="0" presId="urn:microsoft.com/office/officeart/2008/layout/SquareAccentList"/>
    <dgm:cxn modelId="{F8E8B905-32BC-4D62-B6D9-967060B118EF}" type="presParOf" srcId="{3B29C4BB-067B-4716-ADE4-08588D12AB5D}" destId="{ACFEBB6C-FA66-4495-B05A-79B21DA9EB28}" srcOrd="2" destOrd="0" presId="urn:microsoft.com/office/officeart/2008/layout/SquareAccentList"/>
    <dgm:cxn modelId="{217C16CD-2F2B-4CA7-87A6-1B5333F4B39E}" type="presParOf" srcId="{ACFEBB6C-FA66-4495-B05A-79B21DA9EB28}" destId="{06ED1E32-76E6-4ACE-85D7-0FDCF19A4774}" srcOrd="0" destOrd="0" presId="urn:microsoft.com/office/officeart/2008/layout/SquareAccentList"/>
    <dgm:cxn modelId="{D97DFC25-8FEE-4007-9E4E-9D975FF64BA1}" type="presParOf" srcId="{06ED1E32-76E6-4ACE-85D7-0FDCF19A4774}" destId="{BCF7CB04-2D45-4900-87A9-C6809A2945DB}" srcOrd="0" destOrd="0" presId="urn:microsoft.com/office/officeart/2008/layout/SquareAccentList"/>
    <dgm:cxn modelId="{4A0A8C17-102B-47D4-BC26-C57A9825AEE0}" type="presParOf" srcId="{06ED1E32-76E6-4ACE-85D7-0FDCF19A4774}" destId="{5C91E8EC-4427-4A4D-A00A-CDD832FBFBCC}" srcOrd="1" destOrd="0" presId="urn:microsoft.com/office/officeart/2008/layout/SquareAccentList"/>
    <dgm:cxn modelId="{9A7648A2-318D-40AA-A24F-B9EE372F2520}" type="presParOf" srcId="{06ED1E32-76E6-4ACE-85D7-0FDCF19A4774}" destId="{8EA5F0F8-1D5A-4124-82E7-3D6F6CCE2445}" srcOrd="2" destOrd="0" presId="urn:microsoft.com/office/officeart/2008/layout/SquareAccentList"/>
    <dgm:cxn modelId="{ED049BC3-9D8A-487E-89C4-26DBF19B4ECB}" type="presParOf" srcId="{ACFEBB6C-FA66-4495-B05A-79B21DA9EB28}" destId="{D53D3F5F-A7BC-445A-A506-0B6C5D98E72B}" srcOrd="1" destOrd="0" presId="urn:microsoft.com/office/officeart/2008/layout/SquareAccentList"/>
    <dgm:cxn modelId="{9DBD0881-84B4-4830-A375-39C15F47D36E}" type="presParOf" srcId="{D53D3F5F-A7BC-445A-A506-0B6C5D98E72B}" destId="{C735C0FD-17E7-44F6-9765-793408DBD333}" srcOrd="0" destOrd="0" presId="urn:microsoft.com/office/officeart/2008/layout/SquareAccentList"/>
    <dgm:cxn modelId="{6D9D8258-BAAB-42EB-995E-65D392F0CF38}" type="presParOf" srcId="{C735C0FD-17E7-44F6-9765-793408DBD333}" destId="{215A7D8A-D9DC-4A89-BF16-90CD43100260}" srcOrd="0" destOrd="0" presId="urn:microsoft.com/office/officeart/2008/layout/SquareAccentList"/>
    <dgm:cxn modelId="{06E6B090-0ECE-46B5-A16B-B21367E222D5}" type="presParOf" srcId="{C735C0FD-17E7-44F6-9765-793408DBD333}" destId="{AC1C6F61-2FC4-4D63-8F3C-A000E97CA758}" srcOrd="1" destOrd="0" presId="urn:microsoft.com/office/officeart/2008/layout/SquareAccentList"/>
    <dgm:cxn modelId="{531207AA-ECEA-4AA3-BF08-7779D660CAF2}" type="presParOf" srcId="{D53D3F5F-A7BC-445A-A506-0B6C5D98E72B}" destId="{3846B4C9-F6D2-4705-87CA-8958802C6AD6}" srcOrd="1" destOrd="0" presId="urn:microsoft.com/office/officeart/2008/layout/SquareAccentList"/>
    <dgm:cxn modelId="{E62E8A17-3124-4DF9-856E-D816B4457607}" type="presParOf" srcId="{3846B4C9-F6D2-4705-87CA-8958802C6AD6}" destId="{B567C64D-3B20-4648-ACA6-7AC79DFE79BE}" srcOrd="0" destOrd="0" presId="urn:microsoft.com/office/officeart/2008/layout/SquareAccentList"/>
    <dgm:cxn modelId="{0FCFE371-E9DD-4542-A218-6ACF25D57C44}" type="presParOf" srcId="{3846B4C9-F6D2-4705-87CA-8958802C6AD6}" destId="{4D941A84-9670-4CB6-88FD-62947ED8DDD2}" srcOrd="1" destOrd="0" presId="urn:microsoft.com/office/officeart/2008/layout/SquareAccentList"/>
    <dgm:cxn modelId="{E2220852-0688-4D85-9A44-1FAFB079F296}" type="presParOf" srcId="{D53D3F5F-A7BC-445A-A506-0B6C5D98E72B}" destId="{B5D8EA17-5D31-4BE6-94EA-16429FFC5071}" srcOrd="2" destOrd="0" presId="urn:microsoft.com/office/officeart/2008/layout/SquareAccentList"/>
    <dgm:cxn modelId="{EF0102B2-117A-4662-9E44-4C0D1BFB5A87}" type="presParOf" srcId="{B5D8EA17-5D31-4BE6-94EA-16429FFC5071}" destId="{7706648A-D38B-4450-AC3E-C260CEEB52E0}" srcOrd="0" destOrd="0" presId="urn:microsoft.com/office/officeart/2008/layout/SquareAccentList"/>
    <dgm:cxn modelId="{D2109C8F-75A7-4CD9-9768-20F5AF235EC7}" type="presParOf" srcId="{B5D8EA17-5D31-4BE6-94EA-16429FFC5071}" destId="{EB32EF3E-4F55-4742-B2C1-E6EE2CA2989E}" srcOrd="1" destOrd="0" presId="urn:microsoft.com/office/officeart/2008/layout/SquareAccentList"/>
    <dgm:cxn modelId="{5F23782A-DE38-41DC-9C2B-FB7021A2CCE6}" type="presParOf" srcId="{D53D3F5F-A7BC-445A-A506-0B6C5D98E72B}" destId="{48EFCFFC-7D97-40DD-942F-1252D9E84CA9}" srcOrd="3" destOrd="0" presId="urn:microsoft.com/office/officeart/2008/layout/SquareAccentList"/>
    <dgm:cxn modelId="{67CFC982-29DC-43E3-A227-E853CF3D5185}" type="presParOf" srcId="{48EFCFFC-7D97-40DD-942F-1252D9E84CA9}" destId="{E5B1E7A8-98AC-4C7D-AF4E-F270F8909781}" srcOrd="0" destOrd="0" presId="urn:microsoft.com/office/officeart/2008/layout/SquareAccentList"/>
    <dgm:cxn modelId="{4EB25E00-F68A-46F2-A3A2-55D649DB0866}" type="presParOf" srcId="{48EFCFFC-7D97-40DD-942F-1252D9E84CA9}" destId="{F36AD9E8-716C-4E28-8D8A-7AD19105318F}" srcOrd="1" destOrd="0" presId="urn:microsoft.com/office/officeart/2008/layout/SquareAccentList"/>
    <dgm:cxn modelId="{C907269B-2CEA-45FE-A343-5C50AC84C983}" type="presParOf" srcId="{3B29C4BB-067B-4716-ADE4-08588D12AB5D}" destId="{EB20FD46-2CAB-4191-AB1B-5C72046AADD4}" srcOrd="3" destOrd="0" presId="urn:microsoft.com/office/officeart/2008/layout/SquareAccentList"/>
    <dgm:cxn modelId="{D377D70F-B35A-4269-935D-3A270192AFD0}" type="presParOf" srcId="{EB20FD46-2CAB-4191-AB1B-5C72046AADD4}" destId="{FB8A9B03-2A31-4DA0-85AF-EAA575960DCF}" srcOrd="0" destOrd="0" presId="urn:microsoft.com/office/officeart/2008/layout/SquareAccentList"/>
    <dgm:cxn modelId="{366D15E9-8075-4D3E-AA71-8AB70EF9DA23}" type="presParOf" srcId="{FB8A9B03-2A31-4DA0-85AF-EAA575960DCF}" destId="{0A1048AD-B986-4E5F-893C-E71751685611}" srcOrd="0" destOrd="0" presId="urn:microsoft.com/office/officeart/2008/layout/SquareAccentList"/>
    <dgm:cxn modelId="{E797D3B7-D2D9-41A8-9595-0E944225A242}" type="presParOf" srcId="{FB8A9B03-2A31-4DA0-85AF-EAA575960DCF}" destId="{DE108CA7-90E6-4696-AD61-3DCBC86F26EC}" srcOrd="1" destOrd="0" presId="urn:microsoft.com/office/officeart/2008/layout/SquareAccentList"/>
    <dgm:cxn modelId="{C080AEFF-3690-4C6C-8D39-E92C1497E239}" type="presParOf" srcId="{FB8A9B03-2A31-4DA0-85AF-EAA575960DCF}" destId="{ADA7778B-16BE-456D-B67C-E27FDFF73E88}" srcOrd="2" destOrd="0" presId="urn:microsoft.com/office/officeart/2008/layout/SquareAccentList"/>
    <dgm:cxn modelId="{557AF5D1-4313-48F7-80A4-96AD86F1CA3F}" type="presParOf" srcId="{EB20FD46-2CAB-4191-AB1B-5C72046AADD4}" destId="{331503C2-7338-4B33-B009-4707048F59B2}" srcOrd="1" destOrd="0" presId="urn:microsoft.com/office/officeart/2008/layout/SquareAccentList"/>
    <dgm:cxn modelId="{31D4A327-7FDC-41B8-81E1-D1176192A358}" type="presParOf" srcId="{331503C2-7338-4B33-B009-4707048F59B2}" destId="{8058A7E1-1C18-4CE1-B723-89EE5E5CB7EC}" srcOrd="0" destOrd="0" presId="urn:microsoft.com/office/officeart/2008/layout/SquareAccentList"/>
    <dgm:cxn modelId="{0323FFBD-A5E8-4F4C-8D5A-6EE9F088D438}" type="presParOf" srcId="{8058A7E1-1C18-4CE1-B723-89EE5E5CB7EC}" destId="{EC2EABE7-B31B-483E-BE2E-B0CB19EB5DC0}" srcOrd="0" destOrd="0" presId="urn:microsoft.com/office/officeart/2008/layout/SquareAccentList"/>
    <dgm:cxn modelId="{7F00677B-CFE0-45B6-A35D-EBB87CF4F10C}" type="presParOf" srcId="{8058A7E1-1C18-4CE1-B723-89EE5E5CB7EC}" destId="{C5FB74F2-37B9-4EF7-9A1D-38A16871D1CC}" srcOrd="1" destOrd="0" presId="urn:microsoft.com/office/officeart/2008/layout/SquareAccentList"/>
    <dgm:cxn modelId="{9E818065-344B-438D-B20E-C0679435CCC9}" type="presParOf" srcId="{331503C2-7338-4B33-B009-4707048F59B2}" destId="{F0F13E80-3392-4E18-859E-578596AB795E}" srcOrd="1" destOrd="0" presId="urn:microsoft.com/office/officeart/2008/layout/SquareAccentList"/>
    <dgm:cxn modelId="{86558B97-A09F-49A7-BBC5-7DE2485493EA}" type="presParOf" srcId="{F0F13E80-3392-4E18-859E-578596AB795E}" destId="{7163E1A8-B6A1-46BF-991E-98E2DDD98912}" srcOrd="0" destOrd="0" presId="urn:microsoft.com/office/officeart/2008/layout/SquareAccentList"/>
    <dgm:cxn modelId="{C02585F3-F6A5-4D43-910A-86303AC232C7}" type="presParOf" srcId="{F0F13E80-3392-4E18-859E-578596AB795E}" destId="{95F71036-BBAF-4274-86A2-0B6102E20E81}" srcOrd="1" destOrd="0" presId="urn:microsoft.com/office/officeart/2008/layout/SquareAccentList"/>
    <dgm:cxn modelId="{6B027F01-BD3C-4881-92F3-AC7E09D62E31}" type="presParOf" srcId="{331503C2-7338-4B33-B009-4707048F59B2}" destId="{09ADDBC3-05B1-43C6-838C-00AFD187A442}" srcOrd="2" destOrd="0" presId="urn:microsoft.com/office/officeart/2008/layout/SquareAccentList"/>
    <dgm:cxn modelId="{17A89656-664C-4BE2-9165-3E5BC0163F21}" type="presParOf" srcId="{09ADDBC3-05B1-43C6-838C-00AFD187A442}" destId="{EF70C2BF-4BC5-47E9-8A1E-E1C58C7F2671}" srcOrd="0" destOrd="0" presId="urn:microsoft.com/office/officeart/2008/layout/SquareAccentList"/>
    <dgm:cxn modelId="{D7596832-C67F-4CC0-B481-FA777727E018}" type="presParOf" srcId="{09ADDBC3-05B1-43C6-838C-00AFD187A442}" destId="{411E22E5-9F44-4378-ABC8-BF0B34B0672E}" srcOrd="1" destOrd="0" presId="urn:microsoft.com/office/officeart/2008/layout/SquareAccentList"/>
    <dgm:cxn modelId="{8DA432B0-21A7-4555-8570-0D419E652AEC}" type="presParOf" srcId="{331503C2-7338-4B33-B009-4707048F59B2}" destId="{34E87E9F-8C5E-4E3D-A12F-03F74809790E}" srcOrd="3" destOrd="0" presId="urn:microsoft.com/office/officeart/2008/layout/SquareAccentList"/>
    <dgm:cxn modelId="{10DE9A73-C6B4-4F20-94C2-45ABBC01931C}" type="presParOf" srcId="{34E87E9F-8C5E-4E3D-A12F-03F74809790E}" destId="{5E9309DE-1C0D-4329-81D3-612E2F35FF0C}" srcOrd="0" destOrd="0" presId="urn:microsoft.com/office/officeart/2008/layout/SquareAccentList"/>
    <dgm:cxn modelId="{D9957A4F-E31A-4783-AC47-E4395724B343}" type="presParOf" srcId="{34E87E9F-8C5E-4E3D-A12F-03F74809790E}" destId="{4C91222A-58DB-4E1B-BF34-8CB4E0237BD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7A1AC-EBEC-4DA5-B684-FE75C44D63EB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1630C-E1CE-4CA5-873E-5697AAEF379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413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0F5E295-F433-43E3-9442-0A37EBECB856}" type="datetimeFigureOut">
              <a:rPr lang="fr-CH" smtClean="0"/>
              <a:t>06.01.2014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jpe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8.png"/><Relationship Id="rId5" Type="http://schemas.openxmlformats.org/officeDocument/2006/relationships/image" Target="../media/image61.jpeg"/><Relationship Id="rId10" Type="http://schemas.openxmlformats.org/officeDocument/2006/relationships/image" Target="../media/image67.png"/><Relationship Id="rId4" Type="http://schemas.openxmlformats.org/officeDocument/2006/relationships/image" Target="../media/image60.jpe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g"/><Relationship Id="rId1" Type="http://schemas.microsoft.com/office/2007/relationships/media" Target="../media/media8.mp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g"/><Relationship Id="rId1" Type="http://schemas.microsoft.com/office/2007/relationships/media" Target="../media/media9.mp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g"/><Relationship Id="rId1" Type="http://schemas.microsoft.com/office/2007/relationships/media" Target="../media/media10.m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g"/><Relationship Id="rId1" Type="http://schemas.microsoft.com/office/2007/relationships/media" Target="../media/media11.mp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g"/><Relationship Id="rId1" Type="http://schemas.microsoft.com/office/2007/relationships/media" Target="../media/media12.mp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g"/><Relationship Id="rId1" Type="http://schemas.microsoft.com/office/2007/relationships/media" Target="../media/media13.mp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g"/><Relationship Id="rId1" Type="http://schemas.microsoft.com/office/2007/relationships/media" Target="../media/media14.mp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g"/><Relationship Id="rId1" Type="http://schemas.microsoft.com/office/2007/relationships/media" Target="../media/media15.mpg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Adaptive Slow Motion for </a:t>
            </a:r>
            <a:r>
              <a:rPr lang="fr-CH" dirty="0" err="1" smtClean="0"/>
              <a:t>Videos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CH" dirty="0" err="1" smtClean="0"/>
              <a:t>Semester</a:t>
            </a:r>
            <a:r>
              <a:rPr lang="fr-CH" dirty="0" smtClean="0"/>
              <a:t> Project</a:t>
            </a:r>
          </a:p>
          <a:p>
            <a:r>
              <a:rPr lang="fr-CH" dirty="0" smtClean="0"/>
              <a:t>Loïc Barben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83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5122" name="Picture 2" descr="G:\asmv\media\backwex\img12fff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76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377376" y="467569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Farneback</a:t>
            </a:r>
            <a:r>
              <a:rPr lang="fr-CH" dirty="0" smtClean="0"/>
              <a:t> (</a:t>
            </a:r>
            <a:r>
              <a:rPr lang="fr-CH" dirty="0" err="1" smtClean="0"/>
              <a:t>OpenCV</a:t>
            </a:r>
            <a:r>
              <a:rPr lang="fr-CH" dirty="0" smtClean="0"/>
              <a:t>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034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6146" name="Picture 2" descr="G:\asmv\media\backwex\img12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760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377376" y="467569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Brox</a:t>
            </a:r>
            <a:r>
              <a:rPr lang="fr-CH" dirty="0" smtClean="0"/>
              <a:t> </a:t>
            </a:r>
            <a:r>
              <a:rPr lang="fr-CH" dirty="0"/>
              <a:t>(</a:t>
            </a:r>
            <a:r>
              <a:rPr lang="fr-CH" dirty="0" err="1"/>
              <a:t>OpenCV</a:t>
            </a:r>
            <a:r>
              <a:rPr lang="fr-CH" dirty="0" smtClean="0"/>
              <a:t>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056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563888" y="505064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Comparison</a:t>
            </a:r>
            <a:r>
              <a:rPr lang="fr-CH" dirty="0" smtClean="0"/>
              <a:t> : </a:t>
            </a:r>
            <a:r>
              <a:rPr lang="fr-CH" dirty="0" err="1" smtClean="0">
                <a:sym typeface="Wingdings" panose="05000000000000000000" pitchFamily="2" charset="2"/>
              </a:rPr>
              <a:t>Farneback</a:t>
            </a:r>
            <a:r>
              <a:rPr lang="fr-CH" dirty="0" smtClean="0">
                <a:sym typeface="Wingdings" panose="05000000000000000000" pitchFamily="2" charset="2"/>
              </a:rPr>
              <a:t> vs </a:t>
            </a:r>
            <a:r>
              <a:rPr lang="fr-CH" dirty="0" err="1" smtClean="0">
                <a:sym typeface="Wingdings" panose="05000000000000000000" pitchFamily="2" charset="2"/>
              </a:rPr>
              <a:t>Brox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248199" y="1721904"/>
            <a:ext cx="8647602" cy="2298795"/>
            <a:chOff x="395536" y="1721904"/>
            <a:chExt cx="8647602" cy="2298795"/>
          </a:xfrm>
        </p:grpSpPr>
        <p:pic>
          <p:nvPicPr>
            <p:cNvPr id="5" name="Picture 2" descr="G:\asmv\media\backwex\img12fff_flow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721904"/>
              <a:ext cx="4086745" cy="2298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G:\asmv\media\backwex\img12_flow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362" y="1725824"/>
              <a:ext cx="4079776" cy="229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248199" y="135257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Farneback</a:t>
            </a:r>
            <a:r>
              <a:rPr lang="fr-CH" dirty="0" smtClean="0"/>
              <a:t> (CPU, performance settings)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5235825" y="135257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Brox</a:t>
            </a:r>
            <a:r>
              <a:rPr lang="fr-CH" dirty="0" smtClean="0"/>
              <a:t> (GPU, performance settings)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248199" y="4029827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Fastest</a:t>
            </a:r>
            <a:r>
              <a:rPr lang="fr-CH" dirty="0" smtClean="0"/>
              <a:t>, if GPU not good</a:t>
            </a:r>
          </a:p>
          <a:p>
            <a:r>
              <a:rPr lang="fr-CH" dirty="0" err="1" smtClean="0"/>
              <a:t>Easiest</a:t>
            </a:r>
            <a:r>
              <a:rPr lang="fr-CH" dirty="0" smtClean="0"/>
              <a:t> to tune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816025" y="399434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Better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 in </a:t>
            </a:r>
            <a:r>
              <a:rPr lang="fr-CH" dirty="0" err="1" smtClean="0"/>
              <a:t>general</a:t>
            </a:r>
            <a:endParaRPr lang="fr-CH" dirty="0" smtClean="0"/>
          </a:p>
          <a:p>
            <a:r>
              <a:rPr lang="fr-CH" dirty="0" smtClean="0"/>
              <a:t>Suit </a:t>
            </a:r>
            <a:r>
              <a:rPr lang="fr-CH" dirty="0" err="1" smtClean="0"/>
              <a:t>well</a:t>
            </a:r>
            <a:r>
              <a:rPr lang="fr-CH" dirty="0" smtClean="0"/>
              <a:t> for interpolation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945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CC </a:t>
            </a:r>
            <a:r>
              <a:rPr lang="fr-CH" dirty="0" err="1" smtClean="0"/>
              <a:t>Toolbox</a:t>
            </a: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hierarchical</a:t>
            </a:r>
            <a:r>
              <a:rPr lang="fr-CH" dirty="0" smtClean="0"/>
              <a:t> </a:t>
            </a:r>
            <a:r>
              <a:rPr lang="fr-CH" dirty="0" err="1" smtClean="0"/>
              <a:t>object</a:t>
            </a:r>
            <a:r>
              <a:rPr lang="fr-CH" dirty="0" smtClean="0"/>
              <a:t> segmentation</a:t>
            </a:r>
          </a:p>
          <a:p>
            <a:pPr marL="400050" indent="-400050">
              <a:buFont typeface="+mj-lt"/>
              <a:buAutoNum type="romanLcPeriod"/>
            </a:pPr>
            <a:r>
              <a:rPr lang="fr-CH" dirty="0" err="1" smtClean="0"/>
              <a:t>Own</a:t>
            </a:r>
            <a:r>
              <a:rPr lang="fr-CH" dirty="0" smtClean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27244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Approaches</a:t>
            </a:r>
            <a:endParaRPr lang="fr-CH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816203"/>
          </a:xfrm>
        </p:spPr>
        <p:txBody>
          <a:bodyPr>
            <a:normAutofit/>
          </a:bodyPr>
          <a:lstStyle/>
          <a:p>
            <a:r>
              <a:rPr lang="fr-CH" dirty="0" err="1" smtClean="0"/>
              <a:t>Idea</a:t>
            </a:r>
            <a:r>
              <a:rPr lang="fr-CH" dirty="0" smtClean="0"/>
              <a:t> : segment </a:t>
            </a:r>
            <a:r>
              <a:rPr lang="fr-CH" dirty="0" err="1" smtClean="0"/>
              <a:t>objects</a:t>
            </a:r>
            <a:r>
              <a:rPr lang="fr-CH" dirty="0" smtClean="0"/>
              <a:t>, </a:t>
            </a:r>
            <a:r>
              <a:rPr lang="fr-CH" dirty="0" err="1" smtClean="0"/>
              <a:t>find</a:t>
            </a:r>
            <a:r>
              <a:rPr lang="fr-CH" dirty="0" smtClean="0"/>
              <a:t> </a:t>
            </a:r>
            <a:r>
              <a:rPr lang="fr-CH" dirty="0" err="1" smtClean="0"/>
              <a:t>their</a:t>
            </a:r>
            <a:r>
              <a:rPr lang="fr-CH" dirty="0" smtClean="0"/>
              <a:t> motion, </a:t>
            </a:r>
            <a:r>
              <a:rPr lang="fr-CH" dirty="0" err="1" smtClean="0"/>
              <a:t>remap</a:t>
            </a:r>
            <a:r>
              <a:rPr lang="fr-CH" dirty="0" smtClean="0"/>
              <a:t> the </a:t>
            </a:r>
            <a:r>
              <a:rPr lang="fr-CH" dirty="0" err="1" smtClean="0"/>
              <a:t>video</a:t>
            </a:r>
            <a:r>
              <a:rPr lang="fr-CH" dirty="0" smtClean="0"/>
              <a:t> time </a:t>
            </a:r>
            <a:r>
              <a:rPr lang="fr-CH" dirty="0" err="1" smtClean="0"/>
              <a:t>accordingly</a:t>
            </a:r>
            <a:r>
              <a:rPr lang="fr-CH" dirty="0" smtClean="0"/>
              <a:t>.</a:t>
            </a:r>
          </a:p>
          <a:p>
            <a:r>
              <a:rPr lang="fr-CH" dirty="0" smtClean="0"/>
              <a:t>Use :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, CC </a:t>
            </a:r>
            <a:r>
              <a:rPr lang="fr-CH" dirty="0" err="1" smtClean="0"/>
              <a:t>toolbox</a:t>
            </a:r>
            <a:r>
              <a:rPr lang="fr-CH" dirty="0" smtClean="0"/>
              <a:t>, </a:t>
            </a:r>
            <a:r>
              <a:rPr lang="fr-CH" dirty="0" err="1" smtClean="0"/>
              <a:t>Hierarchical</a:t>
            </a:r>
            <a:r>
              <a:rPr lang="fr-CH" dirty="0" smtClean="0"/>
              <a:t> graph base segmentation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Object segmentation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201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7584" y="1196752"/>
            <a:ext cx="7520940" cy="360040"/>
          </a:xfrm>
        </p:spPr>
        <p:txBody>
          <a:bodyPr>
            <a:normAutofit/>
          </a:bodyPr>
          <a:lstStyle/>
          <a:p>
            <a:r>
              <a:rPr lang="fr-CH" dirty="0" smtClean="0"/>
              <a:t>Or Long-Range Motion Estimation </a:t>
            </a:r>
            <a:r>
              <a:rPr lang="fr-CH" dirty="0" err="1" smtClean="0"/>
              <a:t>Using</a:t>
            </a:r>
            <a:r>
              <a:rPr lang="fr-CH" dirty="0" smtClean="0"/>
              <a:t> Point </a:t>
            </a:r>
            <a:r>
              <a:rPr lang="fr-CH" dirty="0" err="1" smtClean="0"/>
              <a:t>Trajectories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4581128"/>
            <a:ext cx="5955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SAND, </a:t>
            </a:r>
            <a:r>
              <a:rPr lang="en-US" sz="1100" dirty="0"/>
              <a:t>P</a:t>
            </a:r>
            <a:r>
              <a:rPr lang="en-US" sz="1100" dirty="0" smtClean="0"/>
              <a:t>., AND TELLER, </a:t>
            </a:r>
            <a:r>
              <a:rPr lang="en-US" sz="1100" dirty="0"/>
              <a:t>S. J. 2006. Particle video: Long-range</a:t>
            </a:r>
          </a:p>
          <a:p>
            <a:r>
              <a:rPr lang="en-US" sz="1100" dirty="0"/>
              <a:t>motion estimation using point trajectories. </a:t>
            </a:r>
            <a:r>
              <a:rPr lang="en-US" sz="1100" dirty="0" smtClean="0"/>
              <a:t>In CVPR </a:t>
            </a:r>
            <a:r>
              <a:rPr lang="en-US" sz="1100" dirty="0"/>
              <a:t>(2</a:t>
            </a:r>
            <a:r>
              <a:rPr lang="en-US" sz="1100" dirty="0" smtClean="0"/>
              <a:t>), IEEE Computer </a:t>
            </a:r>
            <a:r>
              <a:rPr lang="en-US" sz="1100" dirty="0"/>
              <a:t>Society, 2195–2202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*</a:t>
            </a:r>
            <a:endParaRPr lang="fr-CH" dirty="0"/>
          </a:p>
        </p:txBody>
      </p:sp>
      <p:pic>
        <p:nvPicPr>
          <p:cNvPr id="7170" name="Picture 2" descr="C:\Users\Loic\Pictures\particl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44" y="1972479"/>
            <a:ext cx="587851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8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/>
          </a:p>
        </p:txBody>
      </p:sp>
      <p:pic>
        <p:nvPicPr>
          <p:cNvPr id="8195" name="Picture 3" descr="C:\Users\Loic\Pictures\particlev2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006277"/>
            <a:ext cx="36766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oic\Pictures\particlev2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36766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714100" y="1976571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1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/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154444" y="2911062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3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 smtClean="0"/>
              <a:t>4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942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8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/>
          </a:p>
        </p:txBody>
      </p:sp>
      <p:pic>
        <p:nvPicPr>
          <p:cNvPr id="4" name="Jackson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484784"/>
            <a:ext cx="3544360" cy="259343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043608" y="1124744"/>
            <a:ext cx="21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Video</a:t>
            </a:r>
            <a:r>
              <a:rPr lang="fr-CH" dirty="0" smtClean="0"/>
              <a:t> input (7 sec)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4572000" y="1484784"/>
            <a:ext cx="4282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Motion information </a:t>
            </a:r>
            <a:r>
              <a:rPr lang="fr-CH" dirty="0"/>
              <a:t>(.</a:t>
            </a:r>
            <a:r>
              <a:rPr lang="fr-CH" dirty="0" err="1"/>
              <a:t>mf</a:t>
            </a:r>
            <a:r>
              <a:rPr lang="fr-CH" dirty="0"/>
              <a:t> </a:t>
            </a:r>
            <a:r>
              <a:rPr lang="fr-CH" dirty="0" smtClean="0"/>
              <a:t>+ .</a:t>
            </a:r>
            <a:r>
              <a:rPr lang="fr-CH" dirty="0" err="1" smtClean="0"/>
              <a:t>txt</a:t>
            </a:r>
            <a:r>
              <a:rPr lang="fr-CH" dirty="0" smtClean="0"/>
              <a:t> files, 892 MB of data)</a:t>
            </a:r>
            <a:endParaRPr lang="fr-CH" dirty="0"/>
          </a:p>
          <a:p>
            <a:r>
              <a:rPr lang="fr-CH" dirty="0" smtClean="0">
                <a:sym typeface="Wingdings" panose="05000000000000000000" pitchFamily="2" charset="2"/>
              </a:rPr>
              <a:t> About 5h of computation at 3.7Ghz</a:t>
            </a:r>
            <a:endParaRPr lang="fr-CH" dirty="0" smtClean="0"/>
          </a:p>
        </p:txBody>
      </p:sp>
      <p:cxnSp>
        <p:nvCxnSpPr>
          <p:cNvPr id="11" name="Connecteur en arc 10"/>
          <p:cNvCxnSpPr>
            <a:stCxn id="4" idx="3"/>
            <a:endCxn id="9" idx="1"/>
          </p:cNvCxnSpPr>
          <p:nvPr/>
        </p:nvCxnSpPr>
        <p:spPr>
          <a:xfrm flipV="1">
            <a:off x="3723872" y="1858762"/>
            <a:ext cx="848128" cy="92273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Loic\Pictures\fi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8114"/>
            <a:ext cx="14287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572000" y="3708886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Processed</a:t>
            </a:r>
            <a:r>
              <a:rPr lang="fr-CH" dirty="0" smtClean="0"/>
              <a:t> </a:t>
            </a:r>
            <a:r>
              <a:rPr lang="fr-CH" dirty="0" err="1" smtClean="0"/>
              <a:t>into</a:t>
            </a:r>
            <a:r>
              <a:rPr lang="fr-CH" dirty="0" smtClean="0"/>
              <a:t> a .</a:t>
            </a:r>
            <a:r>
              <a:rPr lang="fr-CH" dirty="0" err="1" smtClean="0"/>
              <a:t>sps</a:t>
            </a:r>
            <a:r>
              <a:rPr lang="fr-CH" dirty="0" smtClean="0"/>
              <a:t> (26MB) file</a:t>
            </a:r>
          </a:p>
          <a:p>
            <a:r>
              <a:rPr lang="fr-CH" dirty="0" smtClean="0"/>
              <a:t>(171524 </a:t>
            </a:r>
            <a:r>
              <a:rPr lang="fr-CH" dirty="0" err="1" smtClean="0"/>
              <a:t>tracked</a:t>
            </a:r>
            <a:r>
              <a:rPr lang="fr-CH" dirty="0" smtClean="0"/>
              <a:t> points)</a:t>
            </a:r>
            <a:endParaRPr lang="fr-CH" dirty="0"/>
          </a:p>
        </p:txBody>
      </p:sp>
      <p:cxnSp>
        <p:nvCxnSpPr>
          <p:cNvPr id="18" name="Connecteur en arc 17"/>
          <p:cNvCxnSpPr>
            <a:stCxn id="9218" idx="2"/>
            <a:endCxn id="16" idx="1"/>
          </p:cNvCxnSpPr>
          <p:nvPr/>
        </p:nvCxnSpPr>
        <p:spPr>
          <a:xfrm rot="5400000">
            <a:off x="4574419" y="3320096"/>
            <a:ext cx="709538" cy="714375"/>
          </a:xfrm>
          <a:prstGeom prst="curvedConnector4">
            <a:avLst>
              <a:gd name="adj1" fmla="val 27227"/>
              <a:gd name="adj2" fmla="val 132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/>
          <p:cNvCxnSpPr>
            <a:stCxn id="16" idx="3"/>
          </p:cNvCxnSpPr>
          <p:nvPr/>
        </p:nvCxnSpPr>
        <p:spPr>
          <a:xfrm flipV="1">
            <a:off x="8142208" y="4032051"/>
            <a:ext cx="894288" cy="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9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8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1967629434"/>
              </p:ext>
            </p:extLst>
          </p:nvPr>
        </p:nvGraphicFramePr>
        <p:xfrm>
          <a:off x="515888" y="846004"/>
          <a:ext cx="8112224" cy="20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ccolade ouvrante 9"/>
          <p:cNvSpPr/>
          <p:nvPr/>
        </p:nvSpPr>
        <p:spPr>
          <a:xfrm rot="16200000">
            <a:off x="5453291" y="2132855"/>
            <a:ext cx="397658" cy="20162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3203848" y="360437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Format : [</a:t>
            </a:r>
            <a:r>
              <a:rPr lang="fr-CH" dirty="0" err="1" smtClean="0"/>
              <a:t>start</a:t>
            </a:r>
            <a:r>
              <a:rPr lang="fr-CH" dirty="0" smtClean="0"/>
              <a:t> frame] [end frame] [</a:t>
            </a:r>
            <a:r>
              <a:rPr lang="fr-CH" dirty="0" err="1" smtClean="0"/>
              <a:t>p.x</a:t>
            </a:r>
            <a:r>
              <a:rPr lang="fr-CH" dirty="0" smtClean="0"/>
              <a:t> </a:t>
            </a:r>
            <a:r>
              <a:rPr lang="fr-CH" dirty="0" err="1" smtClean="0"/>
              <a:t>p.y</a:t>
            </a:r>
            <a:r>
              <a:rPr lang="fr-CH" dirty="0" smtClean="0"/>
              <a:t>] [</a:t>
            </a:r>
            <a:r>
              <a:rPr lang="fr-CH" dirty="0" err="1" smtClean="0"/>
              <a:t>p.x</a:t>
            </a:r>
            <a:r>
              <a:rPr lang="fr-CH" dirty="0" smtClean="0"/>
              <a:t> </a:t>
            </a:r>
            <a:r>
              <a:rPr lang="fr-CH" dirty="0" err="1" smtClean="0"/>
              <a:t>p.y</a:t>
            </a:r>
            <a:r>
              <a:rPr lang="fr-CH" dirty="0" smtClean="0"/>
              <a:t>] …</a:t>
            </a:r>
            <a:endParaRPr lang="fr-CH" dirty="0"/>
          </a:p>
        </p:txBody>
      </p:sp>
      <p:sp>
        <p:nvSpPr>
          <p:cNvPr id="15" name="ZoneTexte 14"/>
          <p:cNvSpPr txBox="1"/>
          <p:nvPr/>
        </p:nvSpPr>
        <p:spPr>
          <a:xfrm>
            <a:off x="-580201" y="360437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null</a:t>
            </a:r>
            <a:endParaRPr lang="fr-CH" dirty="0"/>
          </a:p>
        </p:txBody>
      </p:sp>
      <p:cxnSp>
        <p:nvCxnSpPr>
          <p:cNvPr id="17" name="Connecteur en arc 16"/>
          <p:cNvCxnSpPr>
            <a:stCxn id="15" idx="3"/>
            <a:endCxn id="11" idx="1"/>
          </p:cNvCxnSpPr>
          <p:nvPr/>
        </p:nvCxnSpPr>
        <p:spPr>
          <a:xfrm>
            <a:off x="-36462" y="3789040"/>
            <a:ext cx="3240310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rc 20"/>
          <p:cNvCxnSpPr>
            <a:stCxn id="11" idx="3"/>
          </p:cNvCxnSpPr>
          <p:nvPr/>
        </p:nvCxnSpPr>
        <p:spPr>
          <a:xfrm>
            <a:off x="8813076" y="3789040"/>
            <a:ext cx="330924" cy="63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8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/>
          </a:p>
        </p:txBody>
      </p:sp>
      <p:sp>
        <p:nvSpPr>
          <p:cNvPr id="15" name="ZoneTexte 14"/>
          <p:cNvSpPr txBox="1"/>
          <p:nvPr/>
        </p:nvSpPr>
        <p:spPr>
          <a:xfrm>
            <a:off x="-580201" y="360437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null</a:t>
            </a:r>
            <a:endParaRPr lang="fr-CH" dirty="0"/>
          </a:p>
        </p:txBody>
      </p:sp>
      <p:cxnSp>
        <p:nvCxnSpPr>
          <p:cNvPr id="17" name="Connecteur en arc 16"/>
          <p:cNvCxnSpPr>
            <a:stCxn id="15" idx="3"/>
            <a:endCxn id="10242" idx="1"/>
          </p:cNvCxnSpPr>
          <p:nvPr/>
        </p:nvCxnSpPr>
        <p:spPr>
          <a:xfrm flipV="1">
            <a:off x="-36462" y="3100226"/>
            <a:ext cx="149226" cy="6888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C:\Users\Loic\Pictures\curves4_xpos_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4" y="1484783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oic\Pictures\curves4_ypos_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46" y="1484783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926594" y="4715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112764" y="1052736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8" name="ZoneTexte 17"/>
          <p:cNvSpPr txBox="1"/>
          <p:nvPr/>
        </p:nvSpPr>
        <p:spPr>
          <a:xfrm>
            <a:off x="4961846" y="1052736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5539408" y="47667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(250/171052)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7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Videos have dynamism</a:t>
            </a:r>
          </a:p>
          <a:p>
            <a:r>
              <a:rPr lang="en-US" dirty="0" smtClean="0"/>
              <a:t>Dynamism : speed of objects or camera</a:t>
            </a:r>
            <a:endParaRPr lang="en-US" dirty="0"/>
          </a:p>
          <a:p>
            <a:r>
              <a:rPr lang="en-US" dirty="0" smtClean="0"/>
              <a:t>Goal : adapt video play time to the dynamism of the scene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7857112" y="43314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time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412290" y="40775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motion</a:t>
            </a:r>
            <a:endParaRPr lang="fr-CH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4" y="2157235"/>
            <a:ext cx="781159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189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endParaRPr lang="fr-CH" dirty="0"/>
          </a:p>
        </p:txBody>
      </p:sp>
      <p:sp>
        <p:nvSpPr>
          <p:cNvPr id="15" name="ZoneTexte 14"/>
          <p:cNvSpPr txBox="1"/>
          <p:nvPr/>
        </p:nvSpPr>
        <p:spPr>
          <a:xfrm>
            <a:off x="-580201" y="360437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null</a:t>
            </a:r>
            <a:endParaRPr lang="fr-CH" dirty="0"/>
          </a:p>
        </p:txBody>
      </p:sp>
      <p:cxnSp>
        <p:nvCxnSpPr>
          <p:cNvPr id="17" name="Connecteur en arc 16"/>
          <p:cNvCxnSpPr>
            <a:stCxn id="15" idx="3"/>
            <a:endCxn id="10242" idx="1"/>
          </p:cNvCxnSpPr>
          <p:nvPr/>
        </p:nvCxnSpPr>
        <p:spPr>
          <a:xfrm flipV="1">
            <a:off x="-36462" y="3100226"/>
            <a:ext cx="149226" cy="68881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64" y="1493034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1846" y="1493034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926594" y="47156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112764" y="1052736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8" name="ZoneTexte 17"/>
          <p:cNvSpPr txBox="1"/>
          <p:nvPr/>
        </p:nvSpPr>
        <p:spPr>
          <a:xfrm>
            <a:off x="4961846" y="1052736"/>
            <a:ext cx="115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5436096" y="476672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(2500/171052)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57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346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CCToolbox</a:t>
            </a:r>
            <a:r>
              <a:rPr lang="fr-CH" dirty="0" smtClean="0">
                <a:sym typeface="Wingdings" panose="05000000000000000000" pitchFamily="2" charset="2"/>
              </a:rPr>
              <a:t>*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251520" y="4464222"/>
            <a:ext cx="5400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GAFFNEY, </a:t>
            </a:r>
            <a:r>
              <a:rPr lang="en-US" sz="1100" dirty="0"/>
              <a:t>S. J. 2004. Probabilistic curve-aligned clustering </a:t>
            </a:r>
            <a:r>
              <a:rPr lang="en-US" sz="1100" dirty="0" smtClean="0"/>
              <a:t>and prediction </a:t>
            </a:r>
            <a:r>
              <a:rPr lang="en-US" sz="1100" dirty="0"/>
              <a:t>with regression mixture models. Tech. rep., </a:t>
            </a:r>
            <a:r>
              <a:rPr lang="en-US" sz="1100" dirty="0" smtClean="0"/>
              <a:t>Ph.D. Dissertation</a:t>
            </a:r>
            <a:r>
              <a:rPr lang="en-US" sz="1100" dirty="0"/>
              <a:t>, 2004. </a:t>
            </a:r>
            <a:r>
              <a:rPr lang="en-US" sz="1100" dirty="0" err="1"/>
              <a:t>Laboratoire</a:t>
            </a:r>
            <a:r>
              <a:rPr lang="en-US" sz="1100" dirty="0"/>
              <a:t> MAS.</a:t>
            </a:r>
          </a:p>
          <a:p>
            <a:endParaRPr lang="fr-CH" sz="1100" dirty="0"/>
          </a:p>
        </p:txBody>
      </p:sp>
      <p:sp>
        <p:nvSpPr>
          <p:cNvPr id="4" name="ZoneTexte 3"/>
          <p:cNvSpPr txBox="1"/>
          <p:nvPr/>
        </p:nvSpPr>
        <p:spPr>
          <a:xfrm>
            <a:off x="865319" y="1052736"/>
            <a:ext cx="62975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Tool</a:t>
            </a:r>
            <a:r>
              <a:rPr lang="fr-CH" dirty="0" smtClean="0"/>
              <a:t> for </a:t>
            </a:r>
            <a:r>
              <a:rPr lang="fr-CH" dirty="0" err="1" smtClean="0"/>
              <a:t>clustering</a:t>
            </a:r>
            <a:r>
              <a:rPr lang="fr-CH" dirty="0" smtClean="0"/>
              <a:t> </a:t>
            </a:r>
            <a:r>
              <a:rPr lang="fr-CH" dirty="0" err="1" smtClean="0"/>
              <a:t>curves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Matlab.</a:t>
            </a:r>
          </a:p>
          <a:p>
            <a:endParaRPr lang="fr-CH" dirty="0" smtClean="0"/>
          </a:p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convert</a:t>
            </a:r>
            <a:r>
              <a:rPr lang="fr-CH" dirty="0" smtClean="0"/>
              <a:t> to output of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in Matlab format.</a:t>
            </a:r>
          </a:p>
          <a:p>
            <a:endParaRPr lang="fr-CH" dirty="0"/>
          </a:p>
          <a:p>
            <a:r>
              <a:rPr lang="fr-CH" dirty="0" smtClean="0"/>
              <a:t>	  </a:t>
            </a:r>
            <a:r>
              <a:rPr lang="fr-CH" dirty="0" err="1" smtClean="0"/>
              <a:t>Clustering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K = 3</a:t>
            </a:r>
          </a:p>
          <a:p>
            <a:r>
              <a:rPr lang="fr-CH" dirty="0" err="1" smtClean="0"/>
              <a:t>Method</a:t>
            </a:r>
            <a:r>
              <a:rPr lang="fr-CH" dirty="0" smtClean="0"/>
              <a:t> = </a:t>
            </a:r>
            <a:r>
              <a:rPr lang="fr-CH" dirty="0" err="1" smtClean="0"/>
              <a:t>Linear</a:t>
            </a:r>
            <a:r>
              <a:rPr lang="fr-CH" dirty="0" smtClean="0"/>
              <a:t> </a:t>
            </a:r>
            <a:r>
              <a:rPr lang="fr-CH" dirty="0" err="1" smtClean="0"/>
              <a:t>Regression</a:t>
            </a:r>
            <a:endParaRPr lang="fr-CH" dirty="0"/>
          </a:p>
        </p:txBody>
      </p:sp>
      <p:pic>
        <p:nvPicPr>
          <p:cNvPr id="12290" name="Picture 2" descr="C:\Users\Loic\Pictures\Linear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63" y="2037420"/>
            <a:ext cx="2661814" cy="17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559918" y="3804845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err="1" smtClean="0"/>
              <a:t>wikipedia</a:t>
            </a:r>
            <a:endParaRPr lang="fr-CH" sz="800" dirty="0"/>
          </a:p>
        </p:txBody>
      </p:sp>
      <p:sp>
        <p:nvSpPr>
          <p:cNvPr id="10" name="Flèche droite 9"/>
          <p:cNvSpPr/>
          <p:nvPr/>
        </p:nvSpPr>
        <p:spPr>
          <a:xfrm>
            <a:off x="971600" y="2256021"/>
            <a:ext cx="96310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54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346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CCToolbox</a:t>
            </a:r>
            <a:endParaRPr lang="fr-CH" dirty="0"/>
          </a:p>
        </p:txBody>
      </p:sp>
      <p:pic>
        <p:nvPicPr>
          <p:cNvPr id="11266" name="Picture 2" descr="C:\Users\Loic\Documents\MATLAB\CCToolbox\jack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4" y="1556792"/>
            <a:ext cx="565483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99592" y="112474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CH" dirty="0" smtClean="0"/>
              <a:t>For 171’524 </a:t>
            </a:r>
            <a:r>
              <a:rPr lang="fr-CH" dirty="0" err="1" smtClean="0"/>
              <a:t>tracked</a:t>
            </a:r>
            <a:r>
              <a:rPr lang="fr-CH" dirty="0" smtClean="0"/>
              <a:t> points : </a:t>
            </a:r>
            <a:endParaRPr lang="fr-CH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259632" y="4051902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1282425" y="2198240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115616" y="3212976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5652122" y="3933056"/>
            <a:ext cx="2016222" cy="4788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533292" y="2895600"/>
            <a:ext cx="199103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393066" y="1916832"/>
            <a:ext cx="1915238" cy="5391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040324" y="1406054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 err="1" smtClean="0"/>
              <a:t>width</a:t>
            </a:r>
            <a:endParaRPr lang="fr-CH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440798" y="1394331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 err="1" smtClean="0"/>
              <a:t>height</a:t>
            </a:r>
            <a:endParaRPr lang="fr-CH" sz="1600" dirty="0"/>
          </a:p>
        </p:txBody>
      </p:sp>
    </p:spTree>
    <p:extLst>
      <p:ext uri="{BB962C8B-B14F-4D97-AF65-F5344CB8AC3E}">
        <p14:creationId xmlns:p14="http://schemas.microsoft.com/office/powerpoint/2010/main" val="19836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But,</a:t>
            </a:r>
          </a:p>
          <a:p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:</a:t>
            </a:r>
          </a:p>
          <a:p>
            <a:r>
              <a:rPr lang="fr-CH" dirty="0" err="1" smtClean="0"/>
              <a:t>Way</a:t>
            </a:r>
            <a:r>
              <a:rPr lang="fr-CH" dirty="0" smtClean="0"/>
              <a:t> </a:t>
            </a:r>
            <a:r>
              <a:rPr lang="fr-CH" dirty="0" err="1" smtClean="0"/>
              <a:t>too</a:t>
            </a:r>
            <a:r>
              <a:rPr lang="fr-CH" dirty="0" smtClean="0"/>
              <a:t> slow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.</a:t>
            </a:r>
          </a:p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reduce</a:t>
            </a:r>
            <a:r>
              <a:rPr lang="fr-CH" dirty="0" smtClean="0"/>
              <a:t> the </a:t>
            </a:r>
            <a:r>
              <a:rPr lang="fr-CH" dirty="0" err="1" smtClean="0"/>
              <a:t>number</a:t>
            </a:r>
            <a:r>
              <a:rPr lang="fr-CH" dirty="0" smtClean="0"/>
              <a:t> of </a:t>
            </a:r>
            <a:r>
              <a:rPr lang="fr-CH" dirty="0" err="1" smtClean="0"/>
              <a:t>tracking</a:t>
            </a:r>
            <a:r>
              <a:rPr lang="fr-CH" dirty="0" smtClean="0"/>
              <a:t> points.</a:t>
            </a:r>
          </a:p>
          <a:p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 to tune to </a:t>
            </a:r>
            <a:r>
              <a:rPr lang="fr-CH" dirty="0" err="1" smtClean="0"/>
              <a:t>be</a:t>
            </a:r>
            <a:r>
              <a:rPr lang="fr-CH" dirty="0" smtClean="0"/>
              <a:t> right.</a:t>
            </a:r>
          </a:p>
          <a:p>
            <a:endParaRPr lang="fr-CH" dirty="0"/>
          </a:p>
          <a:p>
            <a:r>
              <a:rPr lang="fr-CH" dirty="0" err="1" smtClean="0"/>
              <a:t>CCToolbox</a:t>
            </a:r>
            <a:r>
              <a:rPr lang="fr-CH" dirty="0" smtClean="0"/>
              <a:t> :</a:t>
            </a:r>
          </a:p>
          <a:p>
            <a:r>
              <a:rPr lang="fr-CH" dirty="0" smtClean="0"/>
              <a:t>How to </a:t>
            </a:r>
            <a:r>
              <a:rPr lang="fr-CH" dirty="0" err="1" smtClean="0"/>
              <a:t>find</a:t>
            </a:r>
            <a:r>
              <a:rPr lang="fr-CH" dirty="0" smtClean="0"/>
              <a:t> K ?</a:t>
            </a:r>
          </a:p>
          <a:p>
            <a:r>
              <a:rPr lang="fr-CH" dirty="0" err="1" smtClean="0"/>
              <a:t>Again</a:t>
            </a:r>
            <a:r>
              <a:rPr lang="fr-CH" dirty="0" smtClean="0"/>
              <a:t> not </a:t>
            </a:r>
            <a:r>
              <a:rPr lang="fr-CH" dirty="0" err="1" smtClean="0"/>
              <a:t>fast</a:t>
            </a:r>
            <a:r>
              <a:rPr lang="fr-CH" dirty="0" smtClean="0"/>
              <a:t>.</a:t>
            </a:r>
          </a:p>
          <a:p>
            <a:r>
              <a:rPr lang="fr-CH" dirty="0" smtClean="0"/>
              <a:t>Conclusion : </a:t>
            </a:r>
            <a:r>
              <a:rPr lang="fr-CH" dirty="0" err="1" smtClean="0"/>
              <a:t>would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time to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right.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46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CCToolbox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47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Idea</a:t>
            </a:r>
            <a:r>
              <a:rPr lang="fr-CH" dirty="0" smtClean="0"/>
              <a:t> :</a:t>
            </a:r>
          </a:p>
          <a:p>
            <a:pPr>
              <a:buFont typeface="+mj-lt"/>
              <a:buAutoNum type="arabicPeriod"/>
            </a:pPr>
            <a:r>
              <a:rPr lang="fr-CH" dirty="0" smtClean="0"/>
              <a:t>Segment </a:t>
            </a:r>
            <a:r>
              <a:rPr lang="fr-CH" dirty="0" err="1" smtClean="0"/>
              <a:t>objects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</a:t>
            </a:r>
            <a:r>
              <a:rPr lang="fr-CH" dirty="0" err="1" smtClean="0"/>
              <a:t>this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oriented</a:t>
            </a:r>
            <a:r>
              <a:rPr lang="fr-CH" dirty="0" smtClean="0"/>
              <a:t> </a:t>
            </a:r>
            <a:r>
              <a:rPr lang="fr-CH" dirty="0" err="1" smtClean="0"/>
              <a:t>tool</a:t>
            </a:r>
            <a:r>
              <a:rPr lang="fr-CH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fr-CH" dirty="0" smtClean="0"/>
              <a:t>Use 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find</a:t>
            </a:r>
            <a:r>
              <a:rPr lang="fr-CH" dirty="0" smtClean="0"/>
              <a:t> the speed of the </a:t>
            </a:r>
            <a:r>
              <a:rPr lang="fr-CH" dirty="0" err="1" smtClean="0"/>
              <a:t>objects</a:t>
            </a: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err="1" smtClean="0"/>
              <a:t>Remap</a:t>
            </a:r>
            <a:r>
              <a:rPr lang="fr-CH" dirty="0" smtClean="0"/>
              <a:t> the time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251520" y="4221088"/>
            <a:ext cx="471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 smtClean="0"/>
              <a:t>* GRUNDMANN, </a:t>
            </a:r>
            <a:r>
              <a:rPr lang="fr-CH" sz="1100" dirty="0"/>
              <a:t>M., </a:t>
            </a:r>
            <a:r>
              <a:rPr lang="fr-CH" sz="1100" dirty="0" smtClean="0"/>
              <a:t>KWATRA, </a:t>
            </a:r>
            <a:r>
              <a:rPr lang="fr-CH" sz="1100" dirty="0"/>
              <a:t>V., </a:t>
            </a:r>
            <a:r>
              <a:rPr lang="fr-CH" sz="1100" dirty="0" smtClean="0"/>
              <a:t>HAN, </a:t>
            </a:r>
            <a:r>
              <a:rPr lang="fr-CH" sz="1100" dirty="0"/>
              <a:t>M</a:t>
            </a:r>
            <a:r>
              <a:rPr lang="fr-CH" sz="1100" dirty="0" smtClean="0"/>
              <a:t>.,ANDESSA, </a:t>
            </a:r>
            <a:r>
              <a:rPr lang="fr-CH" sz="1100" dirty="0"/>
              <a:t>I. </a:t>
            </a:r>
            <a:r>
              <a:rPr lang="fr-CH" sz="1100" dirty="0" smtClean="0"/>
              <a:t>A. 2010</a:t>
            </a:r>
            <a:r>
              <a:rPr lang="fr-CH" sz="1100" dirty="0"/>
              <a:t>. Efficient </a:t>
            </a:r>
            <a:r>
              <a:rPr lang="fr-CH" sz="1100" dirty="0" err="1"/>
              <a:t>hierarchical</a:t>
            </a:r>
            <a:r>
              <a:rPr lang="fr-CH" sz="1100" dirty="0"/>
              <a:t> graph-</a:t>
            </a:r>
            <a:r>
              <a:rPr lang="fr-CH" sz="1100" dirty="0" err="1"/>
              <a:t>based</a:t>
            </a:r>
            <a:r>
              <a:rPr lang="fr-CH" sz="1100" dirty="0"/>
              <a:t> </a:t>
            </a:r>
            <a:r>
              <a:rPr lang="fr-CH" sz="1100" dirty="0" err="1"/>
              <a:t>video</a:t>
            </a:r>
            <a:r>
              <a:rPr lang="fr-CH" sz="1100" dirty="0"/>
              <a:t> segmentation. </a:t>
            </a:r>
            <a:r>
              <a:rPr lang="fr-CH" sz="1100" dirty="0" smtClean="0"/>
              <a:t>In IEEE CVPR, </a:t>
            </a:r>
            <a:r>
              <a:rPr lang="fr-CH" sz="1100" dirty="0"/>
              <a:t>2141–2148.</a:t>
            </a:r>
          </a:p>
          <a:p>
            <a:endParaRPr lang="fr-CH" sz="1100" dirty="0"/>
          </a:p>
        </p:txBody>
      </p:sp>
      <p:pic>
        <p:nvPicPr>
          <p:cNvPr id="13314" name="Picture 2" descr="C:\Users\Loic\Pictures\grpahba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582" y="1250484"/>
            <a:ext cx="15621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916836" y="3861628"/>
            <a:ext cx="2813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/>
              <a:t>http://www.cc.gatech.edu/cpl/projects/videosegmentation/</a:t>
            </a:r>
          </a:p>
        </p:txBody>
      </p:sp>
    </p:spTree>
    <p:extLst>
      <p:ext uri="{BB962C8B-B14F-4D97-AF65-F5344CB8AC3E}">
        <p14:creationId xmlns:p14="http://schemas.microsoft.com/office/powerpoint/2010/main" val="6702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  <p:pic>
        <p:nvPicPr>
          <p:cNvPr id="6" name="snow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099622"/>
            <a:ext cx="6096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635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  <p:pic>
        <p:nvPicPr>
          <p:cNvPr id="8" name="snow1_mpeg_out1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025" y="1100138"/>
            <a:ext cx="6226175" cy="3579812"/>
          </a:xfrm>
        </p:spPr>
      </p:pic>
      <p:sp>
        <p:nvSpPr>
          <p:cNvPr id="10" name="ZoneTexte 9"/>
          <p:cNvSpPr txBox="1"/>
          <p:nvPr/>
        </p:nvSpPr>
        <p:spPr>
          <a:xfrm>
            <a:off x="683568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1841926" y="4725144"/>
            <a:ext cx="5460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Rendered movie at 90% of highest hierarchy level, 85% alpha, borders highlighted.</a:t>
            </a:r>
            <a:endParaRPr lang="fr-CH" sz="1050" dirty="0"/>
          </a:p>
        </p:txBody>
      </p:sp>
    </p:spTree>
    <p:extLst>
      <p:ext uri="{BB962C8B-B14F-4D97-AF65-F5344CB8AC3E}">
        <p14:creationId xmlns:p14="http://schemas.microsoft.com/office/powerpoint/2010/main" val="33794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  <p:pic>
        <p:nvPicPr>
          <p:cNvPr id="6" name="snow1_mpeg_out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025" y="1100138"/>
            <a:ext cx="6226175" cy="3579812"/>
          </a:xfrm>
        </p:spPr>
      </p:pic>
      <p:sp>
        <p:nvSpPr>
          <p:cNvPr id="7" name="ZoneTexte 6"/>
          <p:cNvSpPr txBox="1"/>
          <p:nvPr/>
        </p:nvSpPr>
        <p:spPr>
          <a:xfrm>
            <a:off x="1841926" y="4725144"/>
            <a:ext cx="5460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Rendered movie at </a:t>
            </a:r>
            <a:r>
              <a:rPr lang="en-US" sz="1050" b="1" dirty="0" smtClean="0"/>
              <a:t>70</a:t>
            </a:r>
            <a:r>
              <a:rPr lang="en-US" sz="1050" b="1" dirty="0"/>
              <a:t>% of highest hierarchy level, 85% alpha, borders highlighted.</a:t>
            </a:r>
            <a:endParaRPr lang="fr-CH" sz="1050" dirty="0"/>
          </a:p>
        </p:txBody>
      </p:sp>
    </p:spTree>
    <p:extLst>
      <p:ext uri="{BB962C8B-B14F-4D97-AF65-F5344CB8AC3E}">
        <p14:creationId xmlns:p14="http://schemas.microsoft.com/office/powerpoint/2010/main" val="962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  <p:pic>
        <p:nvPicPr>
          <p:cNvPr id="6" name="snow1_mpeg_out3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025" y="1100138"/>
            <a:ext cx="6226175" cy="3579812"/>
          </a:xfrm>
        </p:spPr>
      </p:pic>
      <p:sp>
        <p:nvSpPr>
          <p:cNvPr id="7" name="ZoneTexte 6"/>
          <p:cNvSpPr txBox="1"/>
          <p:nvPr/>
        </p:nvSpPr>
        <p:spPr>
          <a:xfrm>
            <a:off x="1841926" y="4725144"/>
            <a:ext cx="5460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Rendered movie at </a:t>
            </a:r>
            <a:r>
              <a:rPr lang="en-US" sz="1050" b="1" dirty="0" smtClean="0"/>
              <a:t>50</a:t>
            </a:r>
            <a:r>
              <a:rPr lang="en-US" sz="1050" b="1" dirty="0"/>
              <a:t>% of highest hierarchy level, 85% alpha, borders highlighted.</a:t>
            </a:r>
            <a:endParaRPr lang="fr-CH" sz="1050" dirty="0"/>
          </a:p>
        </p:txBody>
      </p:sp>
    </p:spTree>
    <p:extLst>
      <p:ext uri="{BB962C8B-B14F-4D97-AF65-F5344CB8AC3E}">
        <p14:creationId xmlns:p14="http://schemas.microsoft.com/office/powerpoint/2010/main" val="9622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Advantages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+ </a:t>
            </a:r>
            <a:r>
              <a:rPr lang="fr-CH" dirty="0" err="1" smtClean="0"/>
              <a:t>seems</a:t>
            </a:r>
            <a:r>
              <a:rPr lang="fr-CH" dirty="0" smtClean="0"/>
              <a:t>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very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/>
          </a:p>
          <a:p>
            <a:r>
              <a:rPr lang="fr-CH" dirty="0" smtClean="0"/>
              <a:t>+ </a:t>
            </a:r>
            <a:r>
              <a:rPr lang="fr-CH" dirty="0" err="1" smtClean="0"/>
              <a:t>fast</a:t>
            </a:r>
            <a:endParaRPr lang="fr-CH" dirty="0" smtClean="0"/>
          </a:p>
          <a:p>
            <a:r>
              <a:rPr lang="fr-CH" dirty="0" smtClean="0"/>
              <a:t>+ </a:t>
            </a:r>
            <a:r>
              <a:rPr lang="fr-CH" dirty="0" err="1" smtClean="0"/>
              <a:t>customizable</a:t>
            </a:r>
            <a:endParaRPr lang="fr-CH" dirty="0" smtClean="0"/>
          </a:p>
          <a:p>
            <a:r>
              <a:rPr lang="fr-CH" dirty="0" err="1" smtClean="0"/>
              <a:t>Disadvantages</a:t>
            </a:r>
            <a:r>
              <a:rPr lang="fr-CH" dirty="0" smtClean="0"/>
              <a:t> :</a:t>
            </a:r>
          </a:p>
          <a:p>
            <a:pPr>
              <a:buFontTx/>
              <a:buChar char="-"/>
            </a:pPr>
            <a:r>
              <a:rPr lang="fr-CH" dirty="0" smtClean="0"/>
              <a:t>No </a:t>
            </a:r>
            <a:r>
              <a:rPr lang="fr-CH" dirty="0" err="1" smtClean="0"/>
              <a:t>framework</a:t>
            </a:r>
            <a:r>
              <a:rPr lang="fr-CH" dirty="0" smtClean="0"/>
              <a:t>, </a:t>
            </a:r>
            <a:r>
              <a:rPr lang="fr-CH" dirty="0" err="1" smtClean="0"/>
              <a:t>only</a:t>
            </a:r>
            <a:r>
              <a:rPr lang="fr-CH" dirty="0" smtClean="0"/>
              <a:t> a web interface</a:t>
            </a:r>
          </a:p>
          <a:p>
            <a:pPr>
              <a:buFontTx/>
              <a:buChar char="-"/>
            </a:pPr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provide</a:t>
            </a:r>
            <a:r>
              <a:rPr lang="fr-CH" dirty="0" smtClean="0"/>
              <a:t> a </a:t>
            </a:r>
            <a:r>
              <a:rPr lang="fr-CH" dirty="0" err="1" smtClean="0"/>
              <a:t>hierarchy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r>
              <a:rPr lang="fr-CH" dirty="0" smtClean="0"/>
              <a:t> for the optimal settings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/>
            <a:r>
              <a:rPr lang="fr-CH" dirty="0" err="1" smtClean="0"/>
              <a:t>Could</a:t>
            </a:r>
            <a:r>
              <a:rPr lang="fr-CH" dirty="0" smtClean="0"/>
              <a:t> have been the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dirty="0" err="1" smtClean="0"/>
              <a:t>taken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smtClean="0"/>
              <a:t>Graph-</a:t>
            </a:r>
            <a:r>
              <a:rPr lang="fr-CH" dirty="0" err="1" smtClean="0"/>
              <a:t>based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segmentation*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622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Plan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Kinds</a:t>
            </a:r>
            <a:r>
              <a:rPr lang="fr-CH" dirty="0" smtClean="0"/>
              <a:t> of Optical </a:t>
            </a:r>
            <a:r>
              <a:rPr lang="fr-CH" dirty="0" err="1" smtClean="0"/>
              <a:t>Flows</a:t>
            </a:r>
            <a:r>
              <a:rPr lang="fr-CH" dirty="0" smtClean="0"/>
              <a:t> and </a:t>
            </a:r>
            <a:r>
              <a:rPr lang="fr-CH" dirty="0" err="1" smtClean="0"/>
              <a:t>their</a:t>
            </a:r>
            <a:r>
              <a:rPr lang="fr-CH" dirty="0" smtClean="0"/>
              <a:t> applications</a:t>
            </a:r>
            <a:endParaRPr lang="fr-CH" dirty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Approaches</a:t>
            </a:r>
            <a:r>
              <a:rPr lang="fr-CH" dirty="0" smtClean="0"/>
              <a:t> and the one </a:t>
            </a:r>
            <a:r>
              <a:rPr lang="fr-CH" dirty="0" err="1" smtClean="0"/>
              <a:t>chosen</a:t>
            </a: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Implementation</a:t>
            </a:r>
            <a:r>
              <a:rPr lang="fr-CH" dirty="0" smtClean="0"/>
              <a:t> of </a:t>
            </a:r>
            <a:r>
              <a:rPr lang="fr-CH" dirty="0" err="1" smtClean="0"/>
              <a:t>my</a:t>
            </a:r>
            <a:r>
              <a:rPr lang="fr-CH" dirty="0" smtClean="0"/>
              <a:t> solution</a:t>
            </a:r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710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Own</a:t>
            </a:r>
            <a:r>
              <a:rPr lang="fr-CH" dirty="0" smtClean="0">
                <a:sym typeface="Wingdings" panose="05000000000000000000" pitchFamily="2" charset="2"/>
              </a:rPr>
              <a:t> solution</a:t>
            </a:r>
            <a:endParaRPr lang="fr-CH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Idea</a:t>
            </a:r>
            <a:r>
              <a:rPr lang="fr-CH" dirty="0" smtClean="0"/>
              <a:t> :</a:t>
            </a:r>
          </a:p>
          <a:p>
            <a:r>
              <a:rPr lang="fr-CH" dirty="0" smtClean="0"/>
              <a:t>Use </a:t>
            </a:r>
            <a:r>
              <a:rPr lang="fr-CH" dirty="0" err="1" smtClean="0"/>
              <a:t>directly</a:t>
            </a:r>
            <a:r>
              <a:rPr lang="fr-CH" dirty="0" smtClean="0"/>
              <a:t> the information of 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determine</a:t>
            </a:r>
            <a:r>
              <a:rPr lang="fr-CH" dirty="0" smtClean="0"/>
              <a:t> the </a:t>
            </a:r>
            <a:r>
              <a:rPr lang="fr-CH" dirty="0" err="1" smtClean="0"/>
              <a:t>dynamism</a:t>
            </a:r>
            <a:r>
              <a:rPr lang="fr-CH" dirty="0" smtClean="0"/>
              <a:t>.</a:t>
            </a:r>
          </a:p>
          <a:p>
            <a:endParaRPr lang="fr-CH" dirty="0"/>
          </a:p>
          <a:p>
            <a:r>
              <a:rPr lang="fr-CH" dirty="0" smtClean="0"/>
              <a:t>In short,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want</a:t>
            </a:r>
            <a:r>
              <a:rPr lang="fr-CH" dirty="0" smtClean="0"/>
              <a:t> to have a </a:t>
            </a:r>
            <a:r>
              <a:rPr lang="fr-CH" dirty="0" err="1" smtClean="0"/>
              <a:t>number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quantify</a:t>
            </a:r>
            <a:r>
              <a:rPr lang="fr-CH" dirty="0" smtClean="0"/>
              <a:t> the motion </a:t>
            </a:r>
            <a:r>
              <a:rPr lang="fr-CH" dirty="0" err="1" smtClean="0"/>
              <a:t>between</a:t>
            </a:r>
            <a:r>
              <a:rPr lang="fr-CH" dirty="0" smtClean="0"/>
              <a:t>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consecutive</a:t>
            </a:r>
            <a:r>
              <a:rPr lang="fr-CH" dirty="0" smtClean="0"/>
              <a:t> frames.</a:t>
            </a:r>
          </a:p>
          <a:p>
            <a:endParaRPr lang="fr-CH" dirty="0"/>
          </a:p>
          <a:p>
            <a:r>
              <a:rPr lang="fr-CH" dirty="0" err="1" smtClean="0"/>
              <a:t>Draw</a:t>
            </a:r>
            <a:r>
              <a:rPr lang="fr-CH" dirty="0" smtClean="0"/>
              <a:t> a graph of the motion over time.</a:t>
            </a:r>
          </a:p>
          <a:p>
            <a:endParaRPr lang="fr-CH" dirty="0"/>
          </a:p>
          <a:p>
            <a:r>
              <a:rPr lang="fr-CH" dirty="0" err="1" smtClean="0"/>
              <a:t>Remap</a:t>
            </a:r>
            <a:r>
              <a:rPr lang="fr-CH" dirty="0" smtClean="0"/>
              <a:t> </a:t>
            </a:r>
            <a:r>
              <a:rPr lang="fr-CH" dirty="0" err="1" smtClean="0"/>
              <a:t>accordingly</a:t>
            </a:r>
            <a:r>
              <a:rPr lang="fr-CH" dirty="0" smtClean="0"/>
              <a:t>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085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47864" y="476672"/>
            <a:ext cx="295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>
                <a:sym typeface="Wingdings" panose="05000000000000000000" pitchFamily="2" charset="2"/>
              </a:rPr>
              <a:t>-flow*  </a:t>
            </a:r>
            <a:r>
              <a:rPr lang="fr-CH" dirty="0" err="1" smtClean="0">
                <a:sym typeface="Wingdings" panose="05000000000000000000" pitchFamily="2" charset="2"/>
              </a:rPr>
              <a:t>Own</a:t>
            </a:r>
            <a:r>
              <a:rPr lang="fr-CH" dirty="0" smtClean="0">
                <a:sym typeface="Wingdings" panose="05000000000000000000" pitchFamily="2" charset="2"/>
              </a:rPr>
              <a:t> solution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Problem</a:t>
            </a:r>
            <a:r>
              <a:rPr lang="fr-CH" dirty="0" smtClean="0"/>
              <a:t> : camera </a:t>
            </a:r>
            <a:r>
              <a:rPr lang="fr-CH" dirty="0" err="1" smtClean="0"/>
              <a:t>movement</a:t>
            </a:r>
            <a:r>
              <a:rPr lang="fr-CH" dirty="0" smtClean="0"/>
              <a:t>.</a:t>
            </a:r>
          </a:p>
          <a:p>
            <a:r>
              <a:rPr lang="fr-CH" dirty="0" smtClean="0"/>
              <a:t>Solution :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/>
              <a:t>-flow :</a:t>
            </a:r>
          </a:p>
          <a:p>
            <a:endParaRPr lang="fr-CH" dirty="0" smtClean="0"/>
          </a:p>
          <a:p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232223" y="4305146"/>
            <a:ext cx="4608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JAIN, </a:t>
            </a:r>
            <a:r>
              <a:rPr lang="en-US" sz="1100" dirty="0"/>
              <a:t>M., </a:t>
            </a:r>
            <a:r>
              <a:rPr lang="en-US" sz="1100" dirty="0" smtClean="0"/>
              <a:t>JEGOU, </a:t>
            </a:r>
            <a:r>
              <a:rPr lang="en-US" sz="1100" dirty="0"/>
              <a:t>H</a:t>
            </a:r>
            <a:r>
              <a:rPr lang="en-US" sz="1100" dirty="0" smtClean="0"/>
              <a:t>., AND BOUTHEMY, </a:t>
            </a:r>
            <a:r>
              <a:rPr lang="en-US" sz="1100" dirty="0"/>
              <a:t>P. 2013. Better </a:t>
            </a:r>
            <a:r>
              <a:rPr lang="en-US" sz="1100" dirty="0" smtClean="0"/>
              <a:t>ex-</a:t>
            </a:r>
            <a:r>
              <a:rPr lang="en-US" sz="1100" dirty="0" err="1" smtClean="0"/>
              <a:t>ploiting</a:t>
            </a:r>
            <a:r>
              <a:rPr lang="en-US" sz="1100" dirty="0" smtClean="0"/>
              <a:t> </a:t>
            </a:r>
            <a:r>
              <a:rPr lang="en-US" sz="1100" dirty="0"/>
              <a:t>motion for better action recognition. </a:t>
            </a:r>
            <a:r>
              <a:rPr lang="en-US" sz="1100" dirty="0" smtClean="0"/>
              <a:t>In CVPR, IEEE, 2555–2562</a:t>
            </a:r>
            <a:endParaRPr lang="en-US" sz="1100" dirty="0"/>
          </a:p>
          <a:p>
            <a:endParaRPr lang="fr-CH" sz="1100" dirty="0"/>
          </a:p>
        </p:txBody>
      </p:sp>
      <p:pic>
        <p:nvPicPr>
          <p:cNvPr id="14338" name="Picture 2" descr="C:\Users\Loic\Pictures\w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" y="1852775"/>
            <a:ext cx="855503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806435" y="1508972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smtClean="0"/>
              <a:t>Optical flow</a:t>
            </a:r>
            <a:endParaRPr lang="fr-CH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111844" y="150897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latin typeface="Times New Roman"/>
                <a:cs typeface="Times New Roman"/>
              </a:rPr>
              <a:t>ω</a:t>
            </a:r>
            <a:r>
              <a:rPr lang="fr-CH" sz="1400" dirty="0" smtClean="0"/>
              <a:t>-flow</a:t>
            </a:r>
            <a:endParaRPr lang="fr-CH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604994" y="4335988"/>
            <a:ext cx="2244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/>
              <a:t>http://www.irisa.fr/texmex/people/jain/w-Flow/</a:t>
            </a:r>
          </a:p>
        </p:txBody>
      </p:sp>
    </p:spTree>
    <p:extLst>
      <p:ext uri="{BB962C8B-B14F-4D97-AF65-F5344CB8AC3E}">
        <p14:creationId xmlns:p14="http://schemas.microsoft.com/office/powerpoint/2010/main" val="12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>
                <a:latin typeface="Times New Roman"/>
                <a:cs typeface="Times New Roman"/>
              </a:rPr>
              <a:t>-</a:t>
            </a:r>
            <a:r>
              <a:rPr lang="fr-CH" dirty="0" smtClean="0">
                <a:sym typeface="Wingdings" panose="05000000000000000000" pitchFamily="2" charset="2"/>
              </a:rPr>
              <a:t>flow  </a:t>
            </a:r>
            <a:r>
              <a:rPr lang="fr-CH" dirty="0" err="1" smtClean="0">
                <a:sym typeface="Wingdings" panose="05000000000000000000" pitchFamily="2" charset="2"/>
              </a:rPr>
              <a:t>Own</a:t>
            </a:r>
            <a:r>
              <a:rPr lang="fr-CH" dirty="0" smtClean="0">
                <a:sym typeface="Wingdings" panose="05000000000000000000" pitchFamily="2" charset="2"/>
              </a:rPr>
              <a:t> solution</a:t>
            </a:r>
            <a:endParaRPr lang="fr-CH" dirty="0"/>
          </a:p>
        </p:txBody>
      </p:sp>
      <p:grpSp>
        <p:nvGrpSpPr>
          <p:cNvPr id="6" name="Groupe 5"/>
          <p:cNvGrpSpPr/>
          <p:nvPr/>
        </p:nvGrpSpPr>
        <p:grpSpPr>
          <a:xfrm>
            <a:off x="231447" y="1772816"/>
            <a:ext cx="8681107" cy="2605790"/>
            <a:chOff x="236240" y="1097538"/>
            <a:chExt cx="8433221" cy="2389766"/>
          </a:xfrm>
        </p:grpSpPr>
        <p:pic>
          <p:nvPicPr>
            <p:cNvPr id="15362" name="Picture 2" descr="G:\asmv\media\affAwFlow\img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636" y="1097538"/>
              <a:ext cx="4168825" cy="2344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3" name="Picture 3" descr="G:\asmv\media\affAwFlow\img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40" y="1097538"/>
              <a:ext cx="4248472" cy="238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4" name="Picture 4" descr="G:\asmv\media\affAwFlow\wflow5_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862" y="417402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G:\asmv\media\affAwFlow\afflow5_fl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4653136"/>
            <a:ext cx="4392488" cy="24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47864" y="476672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>
                <a:latin typeface="Times New Roman"/>
                <a:cs typeface="Times New Roman"/>
              </a:rPr>
              <a:t>-</a:t>
            </a:r>
            <a:r>
              <a:rPr lang="fr-CH" dirty="0" smtClean="0">
                <a:sym typeface="Wingdings" panose="05000000000000000000" pitchFamily="2" charset="2"/>
              </a:rPr>
              <a:t>flow  </a:t>
            </a:r>
            <a:r>
              <a:rPr lang="fr-CH" dirty="0" err="1" smtClean="0">
                <a:sym typeface="Wingdings" panose="05000000000000000000" pitchFamily="2" charset="2"/>
              </a:rPr>
              <a:t>Own</a:t>
            </a:r>
            <a:r>
              <a:rPr lang="fr-CH" dirty="0" smtClean="0">
                <a:sym typeface="Wingdings" panose="05000000000000000000" pitchFamily="2" charset="2"/>
              </a:rPr>
              <a:t> solution</a:t>
            </a:r>
            <a:endParaRPr lang="fr-CH" dirty="0"/>
          </a:p>
        </p:txBody>
      </p:sp>
      <p:pic>
        <p:nvPicPr>
          <p:cNvPr id="15364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29" y="3589468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G:\asmv\media\affAwFlow\afflow5_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62" y="1222542"/>
            <a:ext cx="4211962" cy="23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G:\asmv\media\affAwFlow\img5_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1222542"/>
            <a:ext cx="4211960" cy="23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0" y="357574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7874909" y="3604928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Affine flow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4141971" y="323559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ω</a:t>
            </a:r>
            <a:r>
              <a:rPr lang="fr-CH" dirty="0">
                <a:latin typeface="Times New Roman"/>
                <a:cs typeface="Times New Roman"/>
              </a:rPr>
              <a:t>-</a:t>
            </a:r>
            <a:r>
              <a:rPr lang="fr-CH" dirty="0">
                <a:sym typeface="Wingdings" panose="05000000000000000000" pitchFamily="2" charset="2"/>
              </a:rPr>
              <a:t>flow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4423298" y="222249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-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1377300" y="502498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=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37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5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464"/>
            <a:ext cx="4619819" cy="259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Loic\Pictures\grid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846004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Loic\Pictures\gridsmal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8960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5" idx="3"/>
            <a:endCxn id="17413" idx="1"/>
          </p:cNvCxnSpPr>
          <p:nvPr/>
        </p:nvCxnSpPr>
        <p:spPr>
          <a:xfrm flipV="1">
            <a:off x="4619819" y="1832034"/>
            <a:ext cx="672261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8"/>
          <p:cNvCxnSpPr>
            <a:stCxn id="5" idx="3"/>
            <a:endCxn id="17414" idx="1"/>
          </p:cNvCxnSpPr>
          <p:nvPr/>
        </p:nvCxnSpPr>
        <p:spPr>
          <a:xfrm>
            <a:off x="4619819" y="2952788"/>
            <a:ext cx="672261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38730" y="18320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x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805908" y="36856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y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6175568" y="276812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0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5" name="Picture 5" descr="C:\Users\Loic\Pictures\grid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004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oic\Pictures\gridsmal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960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83488" y="276812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</a:t>
            </a:r>
            <a:r>
              <a:rPr lang="fr-CH" dirty="0" err="1" smtClean="0"/>
              <a:t>map</a:t>
            </a:r>
            <a:endParaRPr lang="fr-CH" dirty="0"/>
          </a:p>
        </p:txBody>
      </p:sp>
      <p:pic>
        <p:nvPicPr>
          <p:cNvPr id="18434" name="Picture 2" descr="C:\Users\Loic\Pictures\gridsmallsqr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73" y="1969045"/>
            <a:ext cx="3498662" cy="19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en arc 8"/>
          <p:cNvCxnSpPr>
            <a:stCxn id="5" idx="3"/>
            <a:endCxn id="18434" idx="1"/>
          </p:cNvCxnSpPr>
          <p:nvPr/>
        </p:nvCxnSpPr>
        <p:spPr>
          <a:xfrm>
            <a:off x="3506799" y="1832034"/>
            <a:ext cx="886874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/>
          <p:cNvCxnSpPr>
            <a:stCxn id="6" idx="3"/>
            <a:endCxn id="18434" idx="1"/>
          </p:cNvCxnSpPr>
          <p:nvPr/>
        </p:nvCxnSpPr>
        <p:spPr>
          <a:xfrm flipV="1">
            <a:off x="3506795" y="2952788"/>
            <a:ext cx="886878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354012" y="162880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Squared</a:t>
            </a:r>
            <a:r>
              <a:rPr lang="fr-CH" dirty="0" smtClean="0"/>
              <a:t> </a:t>
            </a:r>
            <a:r>
              <a:rPr lang="fr-CH" dirty="0" err="1" smtClean="0"/>
              <a:t>norm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4026" y="1196752"/>
            <a:ext cx="3167526" cy="17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oic\Pictures\gridsmallsq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3174484" cy="17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6" idx="3"/>
            <a:endCxn id="19458" idx="1"/>
          </p:cNvCxnSpPr>
          <p:nvPr/>
        </p:nvCxnSpPr>
        <p:spPr>
          <a:xfrm flipV="1">
            <a:off x="3353996" y="2087619"/>
            <a:ext cx="1399617" cy="172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353996" y="1224160"/>
            <a:ext cx="1596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 err="1" smtClean="0"/>
              <a:t>Eliminate</a:t>
            </a:r>
            <a:endParaRPr lang="fr-CH" i="1" dirty="0" smtClean="0"/>
          </a:p>
          <a:p>
            <a:r>
              <a:rPr lang="fr-CH" dirty="0"/>
              <a:t>-</a:t>
            </a:r>
            <a:r>
              <a:rPr lang="fr-CH" dirty="0" smtClean="0">
                <a:solidFill>
                  <a:srgbClr val="FF0000"/>
                </a:solidFill>
              </a:rPr>
              <a:t>Background values</a:t>
            </a:r>
          </a:p>
          <a:p>
            <a:r>
              <a:rPr lang="fr-CH" dirty="0" smtClean="0"/>
              <a:t>-</a:t>
            </a:r>
            <a:r>
              <a:rPr lang="fr-CH" dirty="0" err="1" smtClean="0">
                <a:solidFill>
                  <a:srgbClr val="0070C0"/>
                </a:solidFill>
              </a:rPr>
              <a:t>Too</a:t>
            </a:r>
            <a:r>
              <a:rPr lang="fr-CH" dirty="0" smtClean="0">
                <a:solidFill>
                  <a:srgbClr val="0070C0"/>
                </a:solidFill>
              </a:rPr>
              <a:t> high values</a:t>
            </a:r>
            <a:endParaRPr lang="fr-CH" dirty="0">
              <a:solidFill>
                <a:srgbClr val="0070C0"/>
              </a:solidFill>
            </a:endParaRPr>
          </a:p>
        </p:txBody>
      </p:sp>
      <p:cxnSp>
        <p:nvCxnSpPr>
          <p:cNvPr id="10" name="Connecteur en arc 9"/>
          <p:cNvCxnSpPr>
            <a:stCxn id="19458" idx="3"/>
            <a:endCxn id="19459" idx="3"/>
          </p:cNvCxnSpPr>
          <p:nvPr/>
        </p:nvCxnSpPr>
        <p:spPr>
          <a:xfrm>
            <a:off x="7921965" y="2087619"/>
            <a:ext cx="50847" cy="1759394"/>
          </a:xfrm>
          <a:prstGeom prst="curvedConnector3">
            <a:avLst>
              <a:gd name="adj1" fmla="val 5495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244408" y="299203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order</a:t>
            </a:r>
            <a:endParaRPr lang="fr-CH" dirty="0"/>
          </a:p>
        </p:txBody>
      </p:sp>
      <p:grpSp>
        <p:nvGrpSpPr>
          <p:cNvPr id="18" name="Groupe 17"/>
          <p:cNvGrpSpPr/>
          <p:nvPr/>
        </p:nvGrpSpPr>
        <p:grpSpPr>
          <a:xfrm>
            <a:off x="3666165" y="3653272"/>
            <a:ext cx="4900727" cy="1003572"/>
            <a:chOff x="3666165" y="3459531"/>
            <a:chExt cx="4900727" cy="1003572"/>
          </a:xfrm>
        </p:grpSpPr>
        <p:grpSp>
          <p:nvGrpSpPr>
            <p:cNvPr id="14" name="Groupe 13"/>
            <p:cNvGrpSpPr/>
            <p:nvPr/>
          </p:nvGrpSpPr>
          <p:grpSpPr>
            <a:xfrm>
              <a:off x="3666165" y="3459531"/>
              <a:ext cx="4900727" cy="634240"/>
              <a:chOff x="3647326" y="4005064"/>
              <a:chExt cx="4900727" cy="634240"/>
            </a:xfrm>
          </p:grpSpPr>
          <p:pic>
            <p:nvPicPr>
              <p:cNvPr id="19459" name="Picture 3" descr="C:\Users\Loic\Pictures\vect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626" y="4005064"/>
                <a:ext cx="3937347" cy="38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Accolade fermante 11"/>
              <p:cNvSpPr/>
              <p:nvPr/>
            </p:nvSpPr>
            <p:spPr>
              <a:xfrm rot="5400000">
                <a:off x="4565428" y="3469174"/>
                <a:ext cx="252028" cy="208823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" name="Accolade fermante 14"/>
              <p:cNvSpPr/>
              <p:nvPr/>
            </p:nvSpPr>
            <p:spPr>
              <a:xfrm rot="5400000">
                <a:off x="6495142" y="3647617"/>
                <a:ext cx="252028" cy="17075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" name="Accolade fermante 15"/>
              <p:cNvSpPr/>
              <p:nvPr/>
            </p:nvSpPr>
            <p:spPr>
              <a:xfrm rot="5400000">
                <a:off x="7945925" y="4028967"/>
                <a:ext cx="252028" cy="95222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4470472" y="408556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C1</a:t>
              </a:r>
              <a:endParaRPr lang="fr-CH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400186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C2</a:t>
              </a:r>
              <a:endParaRPr lang="fr-CH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50969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C3</a:t>
              </a:r>
              <a:endParaRPr lang="fr-CH" dirty="0"/>
            </a:p>
          </p:txBody>
        </p:sp>
      </p:grpSp>
      <p:sp>
        <p:nvSpPr>
          <p:cNvPr id="19" name="Flèche droite 18"/>
          <p:cNvSpPr/>
          <p:nvPr/>
        </p:nvSpPr>
        <p:spPr>
          <a:xfrm>
            <a:off x="4220637" y="4704177"/>
            <a:ext cx="3567001" cy="2070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51520" y="3579089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minThreshold</a:t>
            </a:r>
            <a:r>
              <a:rPr lang="fr-CH" dirty="0" smtClean="0"/>
              <a:t> = 1.5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maxThreshold</a:t>
            </a:r>
            <a:r>
              <a:rPr lang="fr-CH" dirty="0" smtClean="0"/>
              <a:t> = 40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minDistInCluster</a:t>
            </a:r>
            <a:r>
              <a:rPr lang="fr-CH" dirty="0" smtClean="0"/>
              <a:t> = 0.2</a:t>
            </a:r>
            <a:endParaRPr lang="fr-CH" dirty="0"/>
          </a:p>
        </p:txBody>
      </p:sp>
      <p:sp>
        <p:nvSpPr>
          <p:cNvPr id="33" name="Arc 32"/>
          <p:cNvSpPr/>
          <p:nvPr/>
        </p:nvSpPr>
        <p:spPr>
          <a:xfrm>
            <a:off x="5559539" y="3429000"/>
            <a:ext cx="475441" cy="499932"/>
          </a:xfrm>
          <a:prstGeom prst="arc">
            <a:avLst>
              <a:gd name="adj1" fmla="val 1078581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211201" y="3176696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4.9 – 4.4 &gt; 0.2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Motion estimation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466021" y="1844824"/>
                <a:ext cx="6211957" cy="1702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Compute motion estimation </a:t>
                </a:r>
                <a:r>
                  <a:rPr lang="fr-CH" dirty="0" err="1" smtClean="0"/>
                  <a:t>between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two</a:t>
                </a:r>
                <a:r>
                  <a:rPr lang="fr-CH" dirty="0" smtClean="0"/>
                  <a:t> frames for time </a:t>
                </a:r>
                <a:r>
                  <a:rPr lang="fr-CH" i="1" dirty="0" smtClean="0"/>
                  <a:t>t </a:t>
                </a:r>
                <a:r>
                  <a:rPr lang="fr-CH" dirty="0" smtClean="0"/>
                  <a:t>:</a:t>
                </a:r>
              </a:p>
              <a:p>
                <a:endParaRPr lang="fr-CH" dirty="0" smtClean="0"/>
              </a:p>
              <a:p>
                <a:endParaRPr lang="fr-C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𝑀𝑜𝑡𝑖𝑜𝑛</m:t>
                      </m:r>
                      <m:r>
                        <a:rPr lang="fr-CH" b="0" i="1" baseline="-25000" smtClean="0">
                          <a:latin typeface="Cambria Math"/>
                        </a:rPr>
                        <m:t>𝑡</m:t>
                      </m:r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CH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CH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CH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H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CH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fr-CH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fr-CH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fr-CH" b="0" i="1" smtClean="0">
                              <a:latin typeface="Cambria Math"/>
                            </a:rPr>
                            <m:t>.</m:t>
                          </m:r>
                          <m:r>
                            <a:rPr lang="fr-CH" b="0" i="1" smtClean="0">
                              <a:latin typeface="Cambria Math"/>
                            </a:rPr>
                            <m:t>𝑎𝑣𝑒𝑟𝑎𝑔𝑒</m:t>
                          </m:r>
                        </m:e>
                      </m:nary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021" y="1844824"/>
                <a:ext cx="6211957" cy="1702261"/>
              </a:xfrm>
              <a:prstGeom prst="rect">
                <a:avLst/>
              </a:prstGeom>
              <a:blipFill rotWithShape="1">
                <a:blip r:embed="rId2"/>
                <a:stretch>
                  <a:fillRect l="-784" t="-179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The </a:t>
            </a:r>
            <a:r>
              <a:rPr lang="fr-CH" dirty="0" err="1" smtClean="0"/>
              <a:t>optical</a:t>
            </a:r>
            <a:r>
              <a:rPr lang="fr-CH" dirty="0" smtClean="0"/>
              <a:t> flow values are not </a:t>
            </a:r>
            <a:r>
              <a:rPr lang="fr-CH" dirty="0" err="1" smtClean="0"/>
              <a:t>perfect</a:t>
            </a:r>
            <a:r>
              <a:rPr lang="fr-CH" dirty="0"/>
              <a:t> </a:t>
            </a:r>
            <a:r>
              <a:rPr lang="fr-CH" dirty="0" smtClean="0"/>
              <a:t>and </a:t>
            </a:r>
            <a:r>
              <a:rPr lang="fr-CH" dirty="0" err="1" smtClean="0"/>
              <a:t>strongly</a:t>
            </a:r>
            <a:r>
              <a:rPr lang="fr-CH" dirty="0" smtClean="0"/>
              <a:t> </a:t>
            </a:r>
            <a:r>
              <a:rPr lang="fr-CH" dirty="0" err="1" smtClean="0"/>
              <a:t>depends</a:t>
            </a:r>
            <a:r>
              <a:rPr lang="fr-CH" dirty="0" smtClean="0"/>
              <a:t> on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.</a:t>
            </a:r>
          </a:p>
          <a:p>
            <a:r>
              <a:rPr lang="fr-CH" dirty="0" smtClean="0"/>
              <a:t>For </a:t>
            </a:r>
            <a:r>
              <a:rPr lang="fr-CH" dirty="0" err="1" smtClean="0"/>
              <a:t>example</a:t>
            </a:r>
            <a:r>
              <a:rPr lang="fr-CH" dirty="0" smtClean="0"/>
              <a:t>, MPEG-4 </a:t>
            </a:r>
            <a:r>
              <a:rPr lang="fr-CH" dirty="0" err="1" smtClean="0"/>
              <a:t>videos</a:t>
            </a:r>
            <a:r>
              <a:rPr lang="fr-CH" dirty="0" smtClean="0"/>
              <a:t> are </a:t>
            </a:r>
            <a:r>
              <a:rPr lang="fr-CH" dirty="0" err="1" smtClean="0"/>
              <a:t>decoded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I/P/B frames : </a:t>
            </a:r>
            <a:r>
              <a:rPr lang="fr-CH" dirty="0" err="1" smtClean="0"/>
              <a:t>some</a:t>
            </a:r>
            <a:r>
              <a:rPr lang="fr-CH" dirty="0" smtClean="0"/>
              <a:t> frames are </a:t>
            </a:r>
            <a:r>
              <a:rPr lang="fr-CH" dirty="0" err="1" smtClean="0"/>
              <a:t>drawn</a:t>
            </a:r>
            <a:r>
              <a:rPr lang="fr-CH" dirty="0" smtClean="0"/>
              <a:t> by interpolation. It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thus</a:t>
            </a:r>
            <a:r>
              <a:rPr lang="fr-CH" dirty="0" smtClean="0"/>
              <a:t> possible to have an in-</a:t>
            </a:r>
            <a:r>
              <a:rPr lang="fr-CH" dirty="0" err="1" smtClean="0"/>
              <a:t>between</a:t>
            </a:r>
            <a:r>
              <a:rPr lang="fr-CH" dirty="0" smtClean="0"/>
              <a:t> frame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not </a:t>
            </a:r>
            <a:r>
              <a:rPr lang="fr-CH" dirty="0" err="1" smtClean="0"/>
              <a:t>exactly</a:t>
            </a:r>
            <a:r>
              <a:rPr lang="fr-CH" dirty="0" smtClean="0"/>
              <a:t> the one </a:t>
            </a:r>
            <a:r>
              <a:rPr lang="fr-CH" dirty="0" err="1" smtClean="0"/>
              <a:t>we</a:t>
            </a:r>
            <a:r>
              <a:rPr lang="fr-CH" dirty="0"/>
              <a:t> </a:t>
            </a:r>
            <a:r>
              <a:rPr lang="fr-CH" dirty="0" err="1" smtClean="0"/>
              <a:t>expect</a:t>
            </a:r>
            <a:r>
              <a:rPr lang="fr-CH" dirty="0" smtClean="0"/>
              <a:t>.</a:t>
            </a:r>
          </a:p>
          <a:p>
            <a:endParaRPr lang="fr-CH" dirty="0"/>
          </a:p>
          <a:p>
            <a:r>
              <a:rPr lang="fr-CH" dirty="0" err="1" smtClean="0"/>
              <a:t>That’s</a:t>
            </a:r>
            <a:r>
              <a:rPr lang="fr-CH" dirty="0" smtClean="0"/>
              <a:t> </a:t>
            </a:r>
            <a:r>
              <a:rPr lang="fr-CH" dirty="0" err="1" smtClean="0"/>
              <a:t>why</a:t>
            </a:r>
            <a:r>
              <a:rPr lang="fr-CH" dirty="0" smtClean="0"/>
              <a:t>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this</a:t>
            </a:r>
            <a:r>
              <a:rPr lang="fr-CH" dirty="0" smtClean="0"/>
              <a:t> :</a:t>
            </a:r>
          </a:p>
          <a:p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Motion estimation</a:t>
            </a:r>
            <a:endParaRPr lang="fr-CH" dirty="0"/>
          </a:p>
        </p:txBody>
      </p:sp>
      <p:pic>
        <p:nvPicPr>
          <p:cNvPr id="20482" name="Picture 2" descr="C:\Users\Loic\Pictures\cl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37" y="3210268"/>
            <a:ext cx="4872326" cy="364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 rot="16200000">
            <a:off x="1324078" y="409674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Motion estimation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4763896" y="648866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</a:t>
            </a:r>
            <a:r>
              <a:rPr lang="fr-CH" dirty="0" err="1" smtClean="0"/>
              <a:t>number</a:t>
            </a:r>
            <a:r>
              <a:rPr lang="fr-CH" dirty="0" smtClean="0"/>
              <a:t> (72)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740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smooth</a:t>
            </a:r>
            <a:r>
              <a:rPr lang="fr-CH" dirty="0" smtClean="0"/>
              <a:t> the data (running </a:t>
            </a:r>
            <a:r>
              <a:rPr lang="fr-CH" dirty="0" err="1" smtClean="0"/>
              <a:t>average</a:t>
            </a:r>
            <a:r>
              <a:rPr lang="fr-CH" dirty="0" smtClean="0"/>
              <a:t>)  :</a:t>
            </a:r>
          </a:p>
          <a:p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Motion estimation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2135837" y="1369286"/>
            <a:ext cx="4872326" cy="3683197"/>
            <a:chOff x="2135838" y="3174803"/>
            <a:chExt cx="4872326" cy="3683197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5838" y="3174803"/>
              <a:ext cx="4872326" cy="36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1324078" y="4096743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Motion estimation</a:t>
              </a:r>
              <a:endParaRPr lang="fr-CH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763896" y="6488668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Frame </a:t>
              </a:r>
              <a:r>
                <a:rPr lang="fr-CH" dirty="0" err="1" smtClean="0"/>
                <a:t>number</a:t>
              </a:r>
              <a:r>
                <a:rPr lang="fr-CH" dirty="0" smtClean="0"/>
                <a:t> (72)</a:t>
              </a:r>
              <a:endParaRPr lang="fr-CH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6936285" y="1772816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_</a:t>
            </a:r>
            <a:r>
              <a:rPr lang="fr-CH" dirty="0" err="1" smtClean="0"/>
              <a:t>window_size</a:t>
            </a:r>
            <a:r>
              <a:rPr lang="fr-CH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00B050"/>
                </a:solidFill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FF0000"/>
                </a:solidFill>
              </a:rPr>
              <a:t>24</a:t>
            </a:r>
            <a:endParaRPr lang="fr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9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CH" dirty="0" smtClean="0"/>
                  <a:t>Represents the </a:t>
                </a:r>
                <a:r>
                  <a:rPr lang="fr-CH" dirty="0" err="1" smtClean="0"/>
                  <a:t>displacement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vector</a:t>
                </a:r>
                <a:r>
                  <a:rPr lang="fr-CH" dirty="0" smtClean="0"/>
                  <a:t> for a pixel </a:t>
                </a:r>
                <a:r>
                  <a:rPr lang="fr-CH" dirty="0" err="1" smtClean="0"/>
                  <a:t>from</a:t>
                </a:r>
                <a:r>
                  <a:rPr lang="fr-CH" dirty="0" smtClean="0"/>
                  <a:t> frame 1 (f1) to frame 2 (f2).</a:t>
                </a:r>
              </a:p>
              <a:p>
                <a:endParaRPr lang="fr-CH" dirty="0"/>
              </a:p>
              <a:p>
                <a:r>
                  <a:rPr lang="fr-CH" dirty="0" err="1" smtClean="0"/>
                  <a:t>Mathematically</a:t>
                </a:r>
                <a:r>
                  <a:rPr lang="fr-CH" dirty="0" smtClean="0"/>
                  <a:t> :    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𝟐</m:t>
                    </m:r>
                    <m:r>
                      <a:rPr lang="fr-CH" i="1">
                        <a:latin typeface="Cambria Math"/>
                      </a:rPr>
                      <m:t>=</m:t>
                    </m:r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𝟏</m:t>
                    </m:r>
                    <m:r>
                      <a:rPr lang="fr-CH" i="1">
                        <a:latin typeface="Cambria Math"/>
                      </a:rPr>
                      <m:t>+</m:t>
                    </m:r>
                    <m:r>
                      <a:rPr lang="fr-CH" i="1">
                        <a:latin typeface="Cambria Math"/>
                      </a:rPr>
                      <m:t>𝑭</m:t>
                    </m:r>
                    <m:r>
                      <a:rPr lang="fr-CH" i="1" baseline="-25000">
                        <a:latin typeface="Cambria Math"/>
                      </a:rPr>
                      <m:t>𝟏𝟐</m:t>
                    </m:r>
                  </m:oMath>
                </a14:m>
                <a:endParaRPr lang="fr-CH" baseline="-25000" dirty="0"/>
              </a:p>
              <a:p>
                <a:endParaRPr lang="fr-CH" dirty="0"/>
              </a:p>
              <a:p>
                <a:r>
                  <a:rPr lang="fr-CH" dirty="0" err="1" smtClean="0"/>
                  <a:t>Globally</a:t>
                </a:r>
                <a:r>
                  <a:rPr lang="fr-CH" dirty="0" smtClean="0"/>
                  <a:t>, </a:t>
                </a:r>
                <a:r>
                  <a:rPr lang="fr-CH" dirty="0" err="1" smtClean="0"/>
                  <a:t>we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want</a:t>
                </a:r>
                <a:r>
                  <a:rPr lang="fr-CH" dirty="0" smtClean="0"/>
                  <a:t> to do a </a:t>
                </a:r>
                <a:r>
                  <a:rPr lang="fr-CH" dirty="0" err="1" smtClean="0"/>
                  <a:t>variational</a:t>
                </a:r>
                <a:r>
                  <a:rPr lang="fr-CH" dirty="0" smtClean="0"/>
                  <a:t> </a:t>
                </a:r>
                <a:r>
                  <a:rPr lang="fr-CH" dirty="0" err="1" smtClean="0"/>
                  <a:t>minimation</a:t>
                </a:r>
                <a:r>
                  <a:rPr lang="fr-CH" dirty="0" smtClean="0"/>
                  <a:t> :</a:t>
                </a:r>
              </a:p>
              <a:p>
                <a:endParaRPr lang="fr-CH" dirty="0" smtClean="0"/>
              </a:p>
              <a:p>
                <a:r>
                  <a:rPr lang="fr-CH" dirty="0" smtClean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𝟐</m:t>
                    </m:r>
                    <m:r>
                      <a:rPr lang="fr-CH" i="1">
                        <a:latin typeface="Cambria Math"/>
                      </a:rPr>
                      <m:t>=</m:t>
                    </m:r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𝟏</m:t>
                    </m:r>
                    <m:r>
                      <a:rPr lang="fr-CH" i="1">
                        <a:latin typeface="Cambria Math"/>
                      </a:rPr>
                      <m:t>+</m:t>
                    </m:r>
                    <m:r>
                      <a:rPr lang="fr-CH" i="1">
                        <a:latin typeface="Cambria Math"/>
                      </a:rPr>
                      <m:t>𝑭</m:t>
                    </m:r>
                    <m:r>
                      <a:rPr lang="fr-CH" i="1" baseline="-25000">
                        <a:latin typeface="Cambria Math"/>
                      </a:rPr>
                      <m:t>𝟏𝟐</m:t>
                    </m:r>
                  </m:oMath>
                </a14:m>
                <a:endParaRPr lang="fr-CH" baseline="-2500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05" t="-51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94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Load</a:t>
            </a:r>
            <a:r>
              <a:rPr lang="fr-CH" dirty="0" smtClean="0"/>
              <a:t> data </a:t>
            </a:r>
            <a:r>
              <a:rPr lang="fr-CH" dirty="0" err="1" smtClean="0"/>
              <a:t>into</a:t>
            </a:r>
            <a:r>
              <a:rPr lang="fr-CH" dirty="0" smtClean="0"/>
              <a:t> a </a:t>
            </a:r>
            <a:r>
              <a:rPr lang="fr-CH" dirty="0" err="1" smtClean="0"/>
              <a:t>timeline</a:t>
            </a:r>
            <a:r>
              <a:rPr lang="fr-CH" dirty="0"/>
              <a:t> </a:t>
            </a:r>
            <a:r>
              <a:rPr lang="fr-CH" dirty="0" smtClean="0"/>
              <a:t>for time </a:t>
            </a:r>
            <a:r>
              <a:rPr lang="fr-CH" dirty="0" err="1" smtClean="0"/>
              <a:t>remapping</a:t>
            </a:r>
            <a:r>
              <a:rPr lang="fr-CH" dirty="0" smtClean="0"/>
              <a:t>.</a:t>
            </a:r>
          </a:p>
          <a:p>
            <a:r>
              <a:rPr lang="fr-CH" dirty="0" smtClean="0"/>
              <a:t>Questions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express  the </a:t>
            </a:r>
            <a:r>
              <a:rPr lang="fr-CH" dirty="0" err="1" smtClean="0"/>
              <a:t>dynamism</a:t>
            </a:r>
            <a:r>
              <a:rPr lang="fr-CH" dirty="0" smtClean="0"/>
              <a:t>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dirty="0" err="1" smtClean="0"/>
              <a:t>present</a:t>
            </a:r>
            <a:r>
              <a:rPr lang="fr-CH" dirty="0" smtClean="0"/>
              <a:t> the data in an intuitive </a:t>
            </a:r>
            <a:r>
              <a:rPr lang="fr-CH" dirty="0" err="1" smtClean="0"/>
              <a:t>way</a:t>
            </a:r>
            <a:r>
              <a:rPr lang="fr-CH" dirty="0"/>
              <a:t> ?</a:t>
            </a:r>
            <a:endParaRPr lang="fr-CH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dirty="0" err="1" smtClean="0"/>
              <a:t>reencode</a:t>
            </a:r>
            <a:r>
              <a:rPr lang="fr-CH" dirty="0" smtClean="0"/>
              <a:t>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based</a:t>
            </a:r>
            <a:r>
              <a:rPr lang="fr-CH" dirty="0" smtClean="0"/>
              <a:t> on the </a:t>
            </a:r>
            <a:r>
              <a:rPr lang="fr-CH" dirty="0" err="1" smtClean="0"/>
              <a:t>previous</a:t>
            </a:r>
            <a:r>
              <a:rPr lang="fr-CH" dirty="0" smtClean="0"/>
              <a:t> </a:t>
            </a:r>
            <a:r>
              <a:rPr lang="fr-CH" dirty="0" err="1" smtClean="0"/>
              <a:t>representation</a:t>
            </a:r>
            <a:r>
              <a:rPr lang="fr-CH" dirty="0" smtClean="0"/>
              <a:t> ?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Spline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87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fr-CH" dirty="0" smtClean="0"/>
              <a:t> of </a:t>
            </a:r>
            <a:r>
              <a:rPr lang="fr-CH" dirty="0"/>
              <a:t>the data </a:t>
            </a:r>
            <a:r>
              <a:rPr lang="fr-CH" dirty="0" smtClean="0"/>
              <a:t>set.</a:t>
            </a:r>
          </a:p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  <a:endParaRPr lang="fr-CH" dirty="0"/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 smtClean="0"/>
              <a:t>How </a:t>
            </a:r>
            <a:r>
              <a:rPr lang="fr-CH" dirty="0"/>
              <a:t>to express </a:t>
            </a:r>
            <a:r>
              <a:rPr lang="fr-CH" dirty="0" smtClean="0"/>
              <a:t>the </a:t>
            </a:r>
            <a:r>
              <a:rPr lang="fr-CH" dirty="0" err="1"/>
              <a:t>dynamism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00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fr-CH" dirty="0" smtClean="0"/>
              <a:t> of </a:t>
            </a:r>
            <a:r>
              <a:rPr lang="fr-CH" dirty="0"/>
              <a:t>the data </a:t>
            </a:r>
            <a:r>
              <a:rPr lang="fr-CH" dirty="0" smtClean="0"/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 smtClean="0"/>
              <a:t>How </a:t>
            </a:r>
            <a:r>
              <a:rPr lang="fr-CH" dirty="0"/>
              <a:t>to express </a:t>
            </a:r>
            <a:r>
              <a:rPr lang="fr-CH" dirty="0" smtClean="0"/>
              <a:t>the </a:t>
            </a:r>
            <a:r>
              <a:rPr lang="fr-CH" dirty="0" err="1"/>
              <a:t>dynamism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pic>
        <p:nvPicPr>
          <p:cNvPr id="21506" name="Picture 2" descr="C:\Users\Loic\Pictures\graph_m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2302024"/>
            <a:ext cx="5343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419921" y="41176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μ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 rot="16200000">
            <a:off x="1088479" y="312690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Motion estimation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4794779" y="595605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</a:t>
            </a:r>
            <a:r>
              <a:rPr lang="fr-CH" dirty="0" err="1" smtClean="0"/>
              <a:t>number</a:t>
            </a:r>
            <a:r>
              <a:rPr lang="fr-CH" dirty="0" smtClean="0"/>
              <a:t> (72)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07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  <a:endParaRPr lang="fr-CH" dirty="0"/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 smtClean="0"/>
              <a:t>How </a:t>
            </a:r>
            <a:r>
              <a:rPr lang="fr-CH" dirty="0"/>
              <a:t>to express </a:t>
            </a:r>
            <a:r>
              <a:rPr lang="fr-CH" dirty="0" smtClean="0"/>
              <a:t>the </a:t>
            </a:r>
            <a:r>
              <a:rPr lang="fr-CH" dirty="0" err="1"/>
              <a:t>dynamism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pic>
        <p:nvPicPr>
          <p:cNvPr id="22530" name="Picture 2" descr="C:\Users\Loic\Pictures\graph_me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204864"/>
            <a:ext cx="5730994" cy="21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846" y="3645024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962423" y="2276872"/>
                <a:ext cx="2566857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3" y="2276872"/>
                <a:ext cx="2566857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en arc 10"/>
          <p:cNvCxnSpPr>
            <a:stCxn id="22530" idx="3"/>
            <a:endCxn id="6" idx="1"/>
          </p:cNvCxnSpPr>
          <p:nvPr/>
        </p:nvCxnSpPr>
        <p:spPr>
          <a:xfrm flipV="1">
            <a:off x="5406450" y="2838052"/>
            <a:ext cx="555973" cy="421687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6" idx="2"/>
            <a:endCxn id="22531" idx="0"/>
          </p:cNvCxnSpPr>
          <p:nvPr/>
        </p:nvCxnSpPr>
        <p:spPr>
          <a:xfrm rot="5400000">
            <a:off x="7043827" y="3442998"/>
            <a:ext cx="245793" cy="15825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7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Loic\Pictures\graph_1-inf_space_neg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8502"/>
            <a:ext cx="4264007" cy="31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  <a:endParaRPr lang="fr-CH" dirty="0"/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 smtClean="0"/>
              <a:t>How </a:t>
            </a:r>
            <a:r>
              <a:rPr lang="fr-CH" dirty="0"/>
              <a:t>to express </a:t>
            </a:r>
            <a:r>
              <a:rPr lang="fr-CH" dirty="0" smtClean="0"/>
              <a:t>the </a:t>
            </a:r>
            <a:r>
              <a:rPr lang="fr-CH" dirty="0" err="1"/>
              <a:t>dynamism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0829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</p:cNvCxnSpPr>
          <p:nvPr/>
        </p:nvCxnSpPr>
        <p:spPr>
          <a:xfrm flipV="1">
            <a:off x="4285493" y="2680359"/>
            <a:ext cx="1613446" cy="9646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endCxn id="23554" idx="0"/>
          </p:cNvCxnSpPr>
          <p:nvPr/>
        </p:nvCxnSpPr>
        <p:spPr>
          <a:xfrm rot="16200000" flipH="1">
            <a:off x="6934267" y="3514709"/>
            <a:ext cx="546964" cy="62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962423" y="2276872"/>
                <a:ext cx="2616998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3" y="2276872"/>
                <a:ext cx="2616998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3788502"/>
            <a:ext cx="4264007" cy="31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  <a:endParaRPr lang="fr-CH" dirty="0"/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 smtClean="0"/>
              <a:t>How </a:t>
            </a:r>
            <a:r>
              <a:rPr lang="fr-CH" dirty="0"/>
              <a:t>to express </a:t>
            </a:r>
            <a:r>
              <a:rPr lang="fr-CH" dirty="0" smtClean="0"/>
              <a:t>the </a:t>
            </a:r>
            <a:r>
              <a:rPr lang="fr-CH" dirty="0" err="1"/>
              <a:t>dynamism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40829"/>
            <a:ext cx="4285493" cy="32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  <a:endCxn id="30" idx="1"/>
          </p:cNvCxnSpPr>
          <p:nvPr/>
        </p:nvCxnSpPr>
        <p:spPr>
          <a:xfrm flipV="1">
            <a:off x="4285493" y="2828924"/>
            <a:ext cx="1319177" cy="8161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30" idx="2"/>
            <a:endCxn id="23554" idx="0"/>
          </p:cNvCxnSpPr>
          <p:nvPr/>
        </p:nvCxnSpPr>
        <p:spPr>
          <a:xfrm rot="16200000" flipH="1">
            <a:off x="7005686" y="3586127"/>
            <a:ext cx="398399" cy="63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604670" y="2267744"/>
                <a:ext cx="3194080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=−1+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670" y="2267744"/>
                <a:ext cx="3194080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8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  <p:pic>
        <p:nvPicPr>
          <p:cNvPr id="24578" name="Picture 2" descr="C:\Users\Loic\Pictures\spline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" y="2422614"/>
            <a:ext cx="7602538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5" y="2636912"/>
            <a:ext cx="76009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770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Remove</a:t>
            </a:r>
            <a:r>
              <a:rPr lang="fr-CH" dirty="0" smtClean="0"/>
              <a:t> </a:t>
            </a:r>
            <a:r>
              <a:rPr lang="fr-CH" dirty="0" err="1" smtClean="0"/>
              <a:t>outliers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Chauvenet’s</a:t>
            </a:r>
            <a:r>
              <a:rPr lang="fr-CH" dirty="0" smtClean="0"/>
              <a:t> </a:t>
            </a:r>
            <a:r>
              <a:rPr lang="fr-CH" dirty="0" err="1" smtClean="0"/>
              <a:t>criterion</a:t>
            </a:r>
            <a:r>
              <a:rPr lang="fr-CH" dirty="0" smtClean="0"/>
              <a:t> and </a:t>
            </a:r>
            <a:r>
              <a:rPr lang="fr-CH" dirty="0" err="1" smtClean="0"/>
              <a:t>interpolate</a:t>
            </a:r>
            <a:r>
              <a:rPr lang="fr-CH" dirty="0" smtClean="0"/>
              <a:t> </a:t>
            </a:r>
            <a:r>
              <a:rPr lang="fr-CH" dirty="0" err="1" smtClean="0"/>
              <a:t>nearby</a:t>
            </a:r>
            <a:r>
              <a:rPr lang="fr-CH" dirty="0" smtClean="0"/>
              <a:t> values.</a:t>
            </a:r>
            <a:endParaRPr lang="fr-CH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899592" y="4472667"/>
            <a:ext cx="0" cy="3866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8244408" y="3402434"/>
            <a:ext cx="0" cy="4774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932040" y="3405862"/>
            <a:ext cx="88020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372140" y="3024386"/>
            <a:ext cx="0" cy="261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474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5" y="2636912"/>
            <a:ext cx="7600950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770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Remove</a:t>
            </a:r>
            <a:r>
              <a:rPr lang="fr-CH" dirty="0" smtClean="0"/>
              <a:t> </a:t>
            </a:r>
            <a:r>
              <a:rPr lang="fr-CH" dirty="0" err="1" smtClean="0"/>
              <a:t>outliers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Chauvenet’s</a:t>
            </a:r>
            <a:r>
              <a:rPr lang="fr-CH" dirty="0" smtClean="0"/>
              <a:t> </a:t>
            </a:r>
            <a:r>
              <a:rPr lang="fr-CH" dirty="0" err="1" smtClean="0"/>
              <a:t>criterion</a:t>
            </a:r>
            <a:r>
              <a:rPr lang="fr-CH" dirty="0" smtClean="0"/>
              <a:t> and </a:t>
            </a:r>
            <a:r>
              <a:rPr lang="fr-CH" dirty="0" err="1" smtClean="0"/>
              <a:t>interpolate</a:t>
            </a:r>
            <a:r>
              <a:rPr lang="fr-CH" dirty="0" smtClean="0"/>
              <a:t> </a:t>
            </a:r>
            <a:r>
              <a:rPr lang="fr-CH" dirty="0" err="1" smtClean="0"/>
              <a:t>nearby</a:t>
            </a:r>
            <a:r>
              <a:rPr lang="fr-CH" dirty="0" smtClean="0"/>
              <a:t> values.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773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CH" dirty="0">
                <a:solidFill>
                  <a:schemeClr val="bg1">
                    <a:lumMod val="65000"/>
                  </a:schemeClr>
                </a:solidFill>
              </a:rPr>
              <a:t>the data 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set.</a:t>
            </a:r>
          </a:p>
          <a:p>
            <a:pPr>
              <a:buAutoNum type="arabicPeriod"/>
            </a:pP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27" y="2636912"/>
            <a:ext cx="7600946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35033" y="2267580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Reduce</a:t>
            </a:r>
            <a:r>
              <a:rPr lang="fr-CH" dirty="0" smtClean="0"/>
              <a:t> the control points </a:t>
            </a:r>
            <a:r>
              <a:rPr lang="fr-CH" dirty="0" err="1" smtClean="0"/>
              <a:t>number</a:t>
            </a:r>
            <a:r>
              <a:rPr lang="fr-CH" dirty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Least-Squares </a:t>
            </a:r>
            <a:r>
              <a:rPr lang="fr-CH" dirty="0" err="1" smtClean="0"/>
              <a:t>fitting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4771919" y="476672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present</a:t>
            </a:r>
            <a:r>
              <a:rPr lang="fr-CH" dirty="0"/>
              <a:t> </a:t>
            </a:r>
            <a:r>
              <a:rPr lang="fr-CH" dirty="0" smtClean="0"/>
              <a:t>the data ?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31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2050" name="Picture 2" descr="C:\Users\Loic\Desktop\adm2\snow1_Frames\redcolored\img11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41" y="3005825"/>
            <a:ext cx="3567719" cy="20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685128" y="980728"/>
            <a:ext cx="7773744" cy="1993531"/>
            <a:chOff x="467544" y="980728"/>
            <a:chExt cx="7773744" cy="1993531"/>
          </a:xfrm>
        </p:grpSpPr>
        <p:pic>
          <p:nvPicPr>
            <p:cNvPr id="2053" name="Picture 5" descr="C:\Users\Loic\Desktop\adm2\snow1_Frames\img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980728"/>
              <a:ext cx="3544055" cy="199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s\Loic\Desktop\adm2\snow1_Frames\img1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91293"/>
              <a:ext cx="3525272" cy="198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ZoneTexte 11"/>
          <p:cNvSpPr txBox="1"/>
          <p:nvPr/>
        </p:nvSpPr>
        <p:spPr>
          <a:xfrm>
            <a:off x="685128" y="297280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1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7414996" y="29579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2</a:t>
            </a:r>
            <a:endParaRPr lang="fr-CH" dirty="0"/>
          </a:p>
        </p:txBody>
      </p:sp>
      <p:sp>
        <p:nvSpPr>
          <p:cNvPr id="14" name="ZoneTexte 13"/>
          <p:cNvSpPr txBox="1"/>
          <p:nvPr/>
        </p:nvSpPr>
        <p:spPr>
          <a:xfrm>
            <a:off x="4229183" y="26364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Flow</a:t>
            </a:r>
            <a:endParaRPr lang="fr-CH" dirty="0"/>
          </a:p>
        </p:txBody>
      </p:sp>
      <p:sp>
        <p:nvSpPr>
          <p:cNvPr id="15" name="Flèche droite 14"/>
          <p:cNvSpPr/>
          <p:nvPr/>
        </p:nvSpPr>
        <p:spPr>
          <a:xfrm>
            <a:off x="4292904" y="1835728"/>
            <a:ext cx="558192" cy="29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3943046" y="436022"/>
                <a:ext cx="2799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>
                    <a:sym typeface="Wingdings" panose="05000000000000000000" pitchFamily="2" charset="2"/>
                  </a:rPr>
                  <a:t> </a:t>
                </a:r>
                <a:r>
                  <a:rPr lang="fr-CH" dirty="0" err="1" smtClean="0">
                    <a:sym typeface="Wingdings" panose="05000000000000000000" pitchFamily="2" charset="2"/>
                  </a:rPr>
                  <a:t>Forward</a:t>
                </a:r>
                <a:r>
                  <a:rPr lang="fr-CH" dirty="0" smtClean="0">
                    <a:sym typeface="Wingdings" panose="05000000000000000000" pitchFamily="2" charset="2"/>
                  </a:rPr>
                  <a:t> 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𝟐</m:t>
                    </m:r>
                    <m:r>
                      <a:rPr lang="fr-CH" i="1">
                        <a:latin typeface="Cambria Math"/>
                      </a:rPr>
                      <m:t>=</m:t>
                    </m:r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i="1" baseline="-25000">
                        <a:latin typeface="Cambria Math"/>
                      </a:rPr>
                      <m:t>𝟏</m:t>
                    </m:r>
                    <m:r>
                      <a:rPr lang="fr-CH" i="1">
                        <a:latin typeface="Cambria Math"/>
                      </a:rPr>
                      <m:t>+</m:t>
                    </m:r>
                    <m:r>
                      <a:rPr lang="fr-CH" i="1">
                        <a:latin typeface="Cambria Math"/>
                      </a:rPr>
                      <m:t>𝑭</m:t>
                    </m:r>
                    <m:r>
                      <a:rPr lang="fr-CH" i="1" baseline="-25000">
                        <a:latin typeface="Cambria Math"/>
                      </a:rPr>
                      <m:t>𝟏𝟐</m:t>
                    </m:r>
                  </m:oMath>
                </a14:m>
                <a:endParaRPr lang="fr-CH" baseline="-25000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046" y="436022"/>
                <a:ext cx="2799164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961" t="-471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6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</a:t>
            </a:r>
            <a:r>
              <a:rPr lang="fr-CH" dirty="0"/>
              <a:t>How to </a:t>
            </a:r>
            <a:r>
              <a:rPr lang="fr-CH" dirty="0" err="1"/>
              <a:t>reencode</a:t>
            </a:r>
            <a:r>
              <a:rPr lang="fr-CH" dirty="0"/>
              <a:t> </a:t>
            </a:r>
            <a:r>
              <a:rPr lang="fr-CH" dirty="0" smtClean="0"/>
              <a:t>the </a:t>
            </a:r>
            <a:r>
              <a:rPr lang="fr-CH" dirty="0" err="1" smtClean="0"/>
              <a:t>video</a:t>
            </a:r>
            <a:r>
              <a:rPr lang="fr-CH" dirty="0"/>
              <a:t> </a:t>
            </a:r>
            <a:r>
              <a:rPr lang="fr-CH" dirty="0" smtClean="0"/>
              <a:t>?</a:t>
            </a:r>
            <a:endParaRPr lang="fr-CH" dirty="0"/>
          </a:p>
        </p:txBody>
      </p:sp>
      <p:sp>
        <p:nvSpPr>
          <p:cNvPr id="11" name="Forme libre 10"/>
          <p:cNvSpPr/>
          <p:nvPr/>
        </p:nvSpPr>
        <p:spPr>
          <a:xfrm>
            <a:off x="1420340" y="2060848"/>
            <a:ext cx="6229350" cy="2138442"/>
          </a:xfrm>
          <a:custGeom>
            <a:avLst/>
            <a:gdLst>
              <a:gd name="connsiteX0" fmla="*/ 0 w 6229350"/>
              <a:gd name="connsiteY0" fmla="*/ 2138442 h 2138442"/>
              <a:gd name="connsiteX1" fmla="*/ 2891790 w 6229350"/>
              <a:gd name="connsiteY1" fmla="*/ 321072 h 2138442"/>
              <a:gd name="connsiteX2" fmla="*/ 6229350 w 6229350"/>
              <a:gd name="connsiteY2" fmla="*/ 1032 h 2138442"/>
              <a:gd name="connsiteX3" fmla="*/ 6229350 w 6229350"/>
              <a:gd name="connsiteY3" fmla="*/ 1032 h 213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350" h="2138442">
                <a:moveTo>
                  <a:pt x="0" y="2138442"/>
                </a:moveTo>
                <a:cubicBezTo>
                  <a:pt x="926782" y="1407874"/>
                  <a:pt x="1853565" y="677307"/>
                  <a:pt x="2891790" y="321072"/>
                </a:cubicBezTo>
                <a:cubicBezTo>
                  <a:pt x="3930015" y="-35163"/>
                  <a:pt x="6229350" y="1032"/>
                  <a:pt x="6229350" y="1032"/>
                </a:cubicBezTo>
                <a:lnTo>
                  <a:pt x="6229350" y="103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à coins arrondis 13"/>
          <p:cNvSpPr/>
          <p:nvPr/>
        </p:nvSpPr>
        <p:spPr>
          <a:xfrm>
            <a:off x="4932040" y="2009808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à coins arrondis 15"/>
          <p:cNvSpPr/>
          <p:nvPr/>
        </p:nvSpPr>
        <p:spPr>
          <a:xfrm>
            <a:off x="1420340" y="3839250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èche vers le bas 16"/>
          <p:cNvSpPr/>
          <p:nvPr/>
        </p:nvSpPr>
        <p:spPr>
          <a:xfrm rot="10800000">
            <a:off x="1492345" y="4199290"/>
            <a:ext cx="216023" cy="53182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0" name="Connecteur droit 19"/>
          <p:cNvCxnSpPr/>
          <p:nvPr/>
        </p:nvCxnSpPr>
        <p:spPr>
          <a:xfrm>
            <a:off x="0" y="4800064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431946" y="4523065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err="1" smtClean="0"/>
              <a:t>timeline</a:t>
            </a:r>
            <a:endParaRPr lang="fr-CH" sz="1200" dirty="0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251519" y="1052736"/>
            <a:ext cx="0" cy="39319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6200000">
            <a:off x="105326" y="1198930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factor</a:t>
            </a:r>
            <a:endParaRPr lang="fr-CH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1331795" y="34699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0.3</a:t>
            </a:r>
            <a:endParaRPr lang="fr-CH" dirty="0"/>
          </a:p>
        </p:txBody>
      </p:sp>
      <p:sp>
        <p:nvSpPr>
          <p:cNvPr id="30" name="ZoneTexte 29"/>
          <p:cNvSpPr txBox="1"/>
          <p:nvPr/>
        </p:nvSpPr>
        <p:spPr>
          <a:xfrm>
            <a:off x="2195736" y="28340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0.4</a:t>
            </a:r>
            <a:endParaRPr lang="fr-CH" dirty="0"/>
          </a:p>
        </p:txBody>
      </p:sp>
      <p:sp>
        <p:nvSpPr>
          <p:cNvPr id="31" name="ZoneTexte 30"/>
          <p:cNvSpPr txBox="1"/>
          <p:nvPr/>
        </p:nvSpPr>
        <p:spPr>
          <a:xfrm>
            <a:off x="3491880" y="20952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</a:t>
            </a:r>
            <a:endParaRPr lang="fr-CH" dirty="0"/>
          </a:p>
        </p:txBody>
      </p:sp>
      <p:sp>
        <p:nvSpPr>
          <p:cNvPr id="32" name="ZoneTexte 31"/>
          <p:cNvSpPr txBox="1"/>
          <p:nvPr/>
        </p:nvSpPr>
        <p:spPr>
          <a:xfrm>
            <a:off x="2195735" y="23615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0.3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5749" y="164047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0.7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436096" y="170676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0.55</a:t>
            </a:r>
            <a:endParaRPr lang="fr-CH" dirty="0"/>
          </a:p>
        </p:txBody>
      </p:sp>
      <p:sp>
        <p:nvSpPr>
          <p:cNvPr id="35" name="ZoneTexte 34"/>
          <p:cNvSpPr txBox="1"/>
          <p:nvPr/>
        </p:nvSpPr>
        <p:spPr>
          <a:xfrm>
            <a:off x="5436096" y="12527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0.2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331794" y="30129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0.0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62064" y="480006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100ms</a:t>
            </a:r>
            <a:endParaRPr lang="fr-CH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131709" y="4800063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112ms</a:t>
            </a:r>
            <a:endParaRPr lang="fr-CH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416018" y="4793666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128ms</a:t>
            </a:r>
            <a:endParaRPr lang="fr-CH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366365" y="480006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148ms</a:t>
            </a:r>
            <a:endParaRPr lang="fr-CH" sz="1200" dirty="0"/>
          </a:p>
        </p:txBody>
      </p:sp>
      <p:cxnSp>
        <p:nvCxnSpPr>
          <p:cNvPr id="42" name="Connecteur en arc 41"/>
          <p:cNvCxnSpPr>
            <a:stCxn id="36" idx="0"/>
            <a:endCxn id="32" idx="0"/>
          </p:cNvCxnSpPr>
          <p:nvPr/>
        </p:nvCxnSpPr>
        <p:spPr>
          <a:xfrm rot="5400000" flipH="1" flipV="1">
            <a:off x="1690681" y="2255305"/>
            <a:ext cx="651434" cy="863941"/>
          </a:xfrm>
          <a:prstGeom prst="curvedConnector3">
            <a:avLst>
              <a:gd name="adj1" fmla="val 1350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en arc 44"/>
          <p:cNvCxnSpPr>
            <a:stCxn id="32" idx="0"/>
            <a:endCxn id="33" idx="0"/>
          </p:cNvCxnSpPr>
          <p:nvPr/>
        </p:nvCxnSpPr>
        <p:spPr>
          <a:xfrm rot="5400000" flipH="1" flipV="1">
            <a:off x="2732835" y="1356010"/>
            <a:ext cx="721082" cy="1290014"/>
          </a:xfrm>
          <a:prstGeom prst="curvedConnector3">
            <a:avLst>
              <a:gd name="adj1" fmla="val 16974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33" idx="0"/>
            <a:endCxn id="35" idx="0"/>
          </p:cNvCxnSpPr>
          <p:nvPr/>
        </p:nvCxnSpPr>
        <p:spPr>
          <a:xfrm rot="5400000" flipH="1" flipV="1">
            <a:off x="4519714" y="471461"/>
            <a:ext cx="387685" cy="1950347"/>
          </a:xfrm>
          <a:prstGeom prst="curvedConnector3">
            <a:avLst>
              <a:gd name="adj1" fmla="val 15896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G:\asmv\media\snow8_Frames\img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G:\asmv\media\snow8_Frames\img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2" y="5551249"/>
            <a:ext cx="2216777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65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Flèche vers le bas 59"/>
          <p:cNvSpPr/>
          <p:nvPr/>
        </p:nvSpPr>
        <p:spPr>
          <a:xfrm rot="10800000">
            <a:off x="2340355" y="3469918"/>
            <a:ext cx="216023" cy="12612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Flèche vers le bas 60"/>
          <p:cNvSpPr/>
          <p:nvPr/>
        </p:nvSpPr>
        <p:spPr>
          <a:xfrm rot="10800000">
            <a:off x="3636500" y="2693095"/>
            <a:ext cx="216023" cy="203802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Flèche vers le bas 61"/>
          <p:cNvSpPr/>
          <p:nvPr/>
        </p:nvSpPr>
        <p:spPr>
          <a:xfrm rot="10800000">
            <a:off x="5580717" y="2189827"/>
            <a:ext cx="216023" cy="254128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6631" name="Picture 7" descr="G:\asmv\media\snow8_Frames\img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69" y="3074337"/>
            <a:ext cx="1031551" cy="5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eur droit avec flèche 52"/>
          <p:cNvCxnSpPr/>
          <p:nvPr/>
        </p:nvCxnSpPr>
        <p:spPr>
          <a:xfrm>
            <a:off x="6485689" y="3839250"/>
            <a:ext cx="21272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9" y="5551248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G:\asmv\media\snow8_Frames\img3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5" y="3073895"/>
            <a:ext cx="1032226" cy="5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6905121" y="3179795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∗0.0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179795"/>
                <a:ext cx="114268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6905121" y="3179795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∗0.3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179795"/>
                <a:ext cx="114268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/>
              <p:cNvSpPr txBox="1"/>
              <p:nvPr/>
            </p:nvSpPr>
            <p:spPr>
              <a:xfrm>
                <a:off x="6905121" y="3179795"/>
                <a:ext cx="1142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∗0.7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80" name="ZoneText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179795"/>
                <a:ext cx="114268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1858079" y="5040004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100+40∗0.3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079" y="5040004"/>
                <a:ext cx="1180580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/>
              <p:cNvSpPr txBox="1"/>
              <p:nvPr/>
            </p:nvSpPr>
            <p:spPr>
              <a:xfrm>
                <a:off x="3148092" y="5040004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100+40∗0.7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85" name="ZoneTexte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092" y="5040004"/>
                <a:ext cx="1180580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/>
              <p:cNvSpPr txBox="1"/>
              <p:nvPr/>
            </p:nvSpPr>
            <p:spPr>
              <a:xfrm>
                <a:off x="5054263" y="5040004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140+40∗0.2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86" name="ZoneTexte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63" y="5040004"/>
                <a:ext cx="1180580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/>
          <p:cNvSpPr txBox="1"/>
          <p:nvPr/>
        </p:nvSpPr>
        <p:spPr>
          <a:xfrm>
            <a:off x="6200495" y="27308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f1</a:t>
            </a:r>
            <a:endParaRPr lang="fr-CH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8458325" y="27308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f2</a:t>
            </a:r>
            <a:endParaRPr lang="fr-CH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393992" y="3839250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f1</a:t>
            </a:r>
            <a:endParaRPr lang="fr-CH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03361" y="1992226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f2</a:t>
            </a:r>
            <a:endParaRPr lang="fr-CH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297075" y="2730890"/>
            <a:ext cx="141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>
                <a:solidFill>
                  <a:schemeClr val="accent4">
                    <a:lumMod val="75000"/>
                  </a:schemeClr>
                </a:solidFill>
              </a:rPr>
              <a:t>Accumated</a:t>
            </a:r>
            <a:r>
              <a:rPr lang="fr-CH" dirty="0" smtClean="0">
                <a:solidFill>
                  <a:schemeClr val="accent4">
                    <a:lumMod val="75000"/>
                  </a:schemeClr>
                </a:solidFill>
              </a:rPr>
              <a:t> ratio :</a:t>
            </a:r>
            <a:endParaRPr lang="fr-CH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9" grpId="0"/>
      <p:bldP spid="38" grpId="0"/>
      <p:bldP spid="39" grpId="0"/>
      <p:bldP spid="40" grpId="0"/>
      <p:bldP spid="60" grpId="0" animBg="1"/>
      <p:bldP spid="61" grpId="0" animBg="1"/>
      <p:bldP spid="62" grpId="0" animBg="1"/>
      <p:bldP spid="65" grpId="0"/>
      <p:bldP spid="65" grpId="1"/>
      <p:bldP spid="79" grpId="0"/>
      <p:bldP spid="79" grpId="1"/>
      <p:bldP spid="80" grpId="0"/>
      <p:bldP spid="80" grpId="1"/>
      <p:bldP spid="71" grpId="0"/>
      <p:bldP spid="85" grpId="0"/>
      <p:bldP spid="86" grpId="0"/>
      <p:bldP spid="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ym typeface="Wingdings" panose="05000000000000000000" pitchFamily="2" charset="2"/>
              </a:rPr>
              <a:t>factors</a:t>
            </a:r>
            <a:endParaRPr lang="fr-CH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827584" y="2996952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827584" y="1052736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827584" y="2024844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811530" y="1349341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13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ym typeface="Wingdings" panose="05000000000000000000" pitchFamily="2" charset="2"/>
              </a:rPr>
              <a:t>factors</a:t>
            </a:r>
            <a:endParaRPr lang="fr-CH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827584" y="2996952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827584" y="1052736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827584" y="2024844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811530" y="1349341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Connecteur droit 4"/>
          <p:cNvCxnSpPr/>
          <p:nvPr/>
        </p:nvCxnSpPr>
        <p:spPr>
          <a:xfrm>
            <a:off x="971600" y="1936578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176907" y="1772816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367840" y="1556792"/>
            <a:ext cx="0" cy="142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533130" y="1484784"/>
            <a:ext cx="0" cy="150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665020" y="1412982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817420" y="1414677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1907704" y="1394460"/>
            <a:ext cx="1106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1977390" y="1394460"/>
            <a:ext cx="2322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022034" y="1383030"/>
            <a:ext cx="1076" cy="1613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2110046" y="1414677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2267744" y="1484784"/>
            <a:ext cx="0" cy="149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483768" y="1556792"/>
            <a:ext cx="0" cy="141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2699792" y="1686033"/>
            <a:ext cx="0" cy="13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2915816" y="1862084"/>
            <a:ext cx="0" cy="113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67" y="303354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69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7" y="303627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77" y="304126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1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76" y="304126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52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7" y="30571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4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90" y="30571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5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446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6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92" y="30571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7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071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8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07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66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4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567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5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37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6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21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7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2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8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41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9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94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0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37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1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79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2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522" y="305315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3" name="Picture 2" descr="G:\asmv\media\snow8_Frames\img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52" y="3046684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cxnSp>
        <p:nvCxnSpPr>
          <p:cNvPr id="107" name="Connecteur droit 106"/>
          <p:cNvCxnSpPr/>
          <p:nvPr/>
        </p:nvCxnSpPr>
        <p:spPr>
          <a:xfrm>
            <a:off x="3200400" y="2125980"/>
            <a:ext cx="3448" cy="870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639344" y="2429518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4163396" y="2561466"/>
            <a:ext cx="0" cy="42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>
            <a:off x="4771919" y="2440948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5232651" y="2230285"/>
            <a:ext cx="0" cy="74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5632305" y="2024844"/>
            <a:ext cx="607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5922963" y="1936578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>
            <a:off x="6104398" y="1936578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>
            <a:off x="6307006" y="1894679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>
            <a:off x="6445736" y="1930863"/>
            <a:ext cx="1" cy="105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6627171" y="1930863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>
            <a:off x="6829779" y="1888964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7181632" y="1926211"/>
            <a:ext cx="0" cy="1055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7587121" y="1960155"/>
            <a:ext cx="0" cy="102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ZoneTexte 142"/>
          <p:cNvSpPr txBox="1"/>
          <p:nvPr/>
        </p:nvSpPr>
        <p:spPr>
          <a:xfrm>
            <a:off x="2645832" y="378904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Th duration of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changed</a:t>
            </a:r>
            <a:r>
              <a:rPr lang="fr-CH" dirty="0" smtClean="0"/>
              <a:t>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589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15" name="ParkourCopsandDonuts_lo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16" y="1124744"/>
            <a:ext cx="7768369" cy="42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848131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0.25,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0.5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784011" y="4666863"/>
            <a:ext cx="743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1.75,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0.75</a:t>
            </a:r>
            <a:endParaRPr lang="fr-CH" dirty="0"/>
          </a:p>
        </p:txBody>
      </p:sp>
      <p:pic>
        <p:nvPicPr>
          <p:cNvPr id="1026" name="Picture 2" descr="C:\Users\Loic\Pictures\graphParkou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0" y="120604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ic\Pictures\graphParkou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1" y="285196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oic\Pictures\graphParkour3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0" y="5036195"/>
            <a:ext cx="757711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ngle 11"/>
          <p:cNvCxnSpPr>
            <a:stCxn id="1026" idx="1"/>
            <a:endCxn id="1027" idx="1"/>
          </p:cNvCxnSpPr>
          <p:nvPr/>
        </p:nvCxnSpPr>
        <p:spPr>
          <a:xfrm rot="10800000" flipH="1" flipV="1">
            <a:off x="813179" y="2034719"/>
            <a:ext cx="1" cy="1645920"/>
          </a:xfrm>
          <a:prstGeom prst="bentConnector3">
            <a:avLst>
              <a:gd name="adj1" fmla="val -2286000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7504" y="26672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4x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29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3" name="ParkourDonuts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547" y="1197908"/>
            <a:ext cx="6934906" cy="38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3" name="snow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630" y="1268760"/>
            <a:ext cx="6656740" cy="3744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6737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469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5" name="snow3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19756"/>
            <a:ext cx="6677288" cy="37559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16737" y="836712"/>
            <a:ext cx="7310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506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7037" y="836712"/>
            <a:ext cx="698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  <p:pic>
        <p:nvPicPr>
          <p:cNvPr id="3" name="snow7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06044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7037" y="836712"/>
            <a:ext cx="698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  <p:pic>
        <p:nvPicPr>
          <p:cNvPr id="5" name="snow7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145574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141" y="3005825"/>
            <a:ext cx="3567719" cy="200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128" y="980728"/>
            <a:ext cx="3544055" cy="199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3600" y="991293"/>
            <a:ext cx="3525272" cy="198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685128" y="297280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2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7414996" y="29579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Frame 1</a:t>
            </a:r>
            <a:endParaRPr lang="fr-CH" dirty="0"/>
          </a:p>
        </p:txBody>
      </p:sp>
      <p:sp>
        <p:nvSpPr>
          <p:cNvPr id="14" name="ZoneTexte 13"/>
          <p:cNvSpPr txBox="1"/>
          <p:nvPr/>
        </p:nvSpPr>
        <p:spPr>
          <a:xfrm>
            <a:off x="4229183" y="26364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Flow</a:t>
            </a:r>
            <a:endParaRPr lang="fr-CH" dirty="0"/>
          </a:p>
        </p:txBody>
      </p:sp>
      <p:sp>
        <p:nvSpPr>
          <p:cNvPr id="15" name="Flèche droite 14"/>
          <p:cNvSpPr/>
          <p:nvPr/>
        </p:nvSpPr>
        <p:spPr>
          <a:xfrm rot="10800000">
            <a:off x="4292904" y="1835728"/>
            <a:ext cx="558192" cy="29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840870" y="446922"/>
                <a:ext cx="2940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>
                    <a:sym typeface="Wingdings" panose="05000000000000000000" pitchFamily="2" charset="2"/>
                  </a:rPr>
                  <a:t> </a:t>
                </a:r>
                <a:r>
                  <a:rPr lang="fr-CH" dirty="0" err="1" smtClean="0">
                    <a:sym typeface="Wingdings" panose="05000000000000000000" pitchFamily="2" charset="2"/>
                  </a:rPr>
                  <a:t>Backward</a:t>
                </a:r>
                <a:r>
                  <a:rPr lang="fr-CH" dirty="0" smtClean="0">
                    <a:sym typeface="Wingdings" panose="05000000000000000000" pitchFamily="2" charset="2"/>
                  </a:rPr>
                  <a:t> </a:t>
                </a:r>
                <a:r>
                  <a:rPr lang="fr-CH" dirty="0"/>
                  <a:t> </a:t>
                </a:r>
                <a14:m>
                  <m:oMath xmlns:m="http://schemas.openxmlformats.org/officeDocument/2006/math"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b="0" i="1" baseline="-25000" smtClean="0">
                        <a:latin typeface="Cambria Math"/>
                      </a:rPr>
                      <m:t>1</m:t>
                    </m:r>
                    <m:r>
                      <a:rPr lang="fr-CH" i="1">
                        <a:latin typeface="Cambria Math"/>
                      </a:rPr>
                      <m:t>=</m:t>
                    </m:r>
                    <m:r>
                      <a:rPr lang="fr-CH" i="1">
                        <a:latin typeface="Cambria Math"/>
                      </a:rPr>
                      <m:t>𝒇</m:t>
                    </m:r>
                    <m:r>
                      <a:rPr lang="fr-CH" b="0" i="1" baseline="-25000" smtClean="0">
                        <a:latin typeface="Cambria Math"/>
                      </a:rPr>
                      <m:t>2</m:t>
                    </m:r>
                    <m:r>
                      <a:rPr lang="fr-CH" i="1">
                        <a:latin typeface="Cambria Math"/>
                      </a:rPr>
                      <m:t>+</m:t>
                    </m:r>
                    <m:r>
                      <a:rPr lang="fr-CH" i="1">
                        <a:latin typeface="Cambria Math"/>
                      </a:rPr>
                      <m:t>𝑭</m:t>
                    </m:r>
                    <m:r>
                      <a:rPr lang="fr-CH" b="0" i="1" baseline="-25000" smtClean="0">
                        <a:latin typeface="Cambria Math"/>
                      </a:rPr>
                      <m:t>21</m:t>
                    </m:r>
                  </m:oMath>
                </a14:m>
                <a:endParaRPr lang="fr-CH" baseline="-25000" dirty="0"/>
              </a:p>
              <a:p>
                <a:endParaRPr lang="fr-CH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870" y="446922"/>
                <a:ext cx="2940228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660" t="-471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80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3" name="Revelstoke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6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5" name="revelstoke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7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7" name="snow8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430" y="1238042"/>
            <a:ext cx="6645940" cy="37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7" y="836712"/>
            <a:ext cx="718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3" name="snow8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52363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1205626" y="1196752"/>
            <a:ext cx="67327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/>
              <a:t>Conclusion :</a:t>
            </a:r>
          </a:p>
          <a:p>
            <a:endParaRPr lang="fr-CH" dirty="0" smtClean="0"/>
          </a:p>
          <a:p>
            <a:r>
              <a:rPr lang="fr-CH" dirty="0" smtClean="0"/>
              <a:t>Good </a:t>
            </a:r>
            <a:r>
              <a:rPr lang="fr-CH" dirty="0" err="1" smtClean="0"/>
              <a:t>result</a:t>
            </a:r>
            <a:r>
              <a:rPr lang="fr-CH" dirty="0" smtClean="0"/>
              <a:t> if the </a:t>
            </a:r>
            <a:r>
              <a:rPr lang="fr-CH" dirty="0" err="1" smtClean="0"/>
              <a:t>video</a:t>
            </a:r>
            <a:endParaRPr lang="fr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is</a:t>
            </a:r>
            <a:r>
              <a:rPr lang="fr-CH" dirty="0" smtClean="0"/>
              <a:t> in not </a:t>
            </a:r>
            <a:r>
              <a:rPr lang="fr-CH" dirty="0" err="1" smtClean="0"/>
              <a:t>too</a:t>
            </a:r>
            <a:r>
              <a:rPr lang="fr-CH" dirty="0" smtClean="0"/>
              <a:t> long (</a:t>
            </a:r>
            <a:r>
              <a:rPr lang="fr-CH" dirty="0" err="1" smtClean="0"/>
              <a:t>typically</a:t>
            </a:r>
            <a:r>
              <a:rPr lang="fr-CH" dirty="0" smtClean="0"/>
              <a:t> &lt; 10sec)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optical</a:t>
            </a:r>
            <a:r>
              <a:rPr lang="fr-CH" dirty="0" smtClean="0"/>
              <a:t> flow of good </a:t>
            </a:r>
            <a:r>
              <a:rPr lang="fr-CH" dirty="0" err="1" smtClean="0"/>
              <a:t>quality</a:t>
            </a:r>
            <a:endParaRPr lang="fr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	</a:t>
            </a:r>
            <a:r>
              <a:rPr lang="fr-CH" dirty="0" err="1" smtClean="0"/>
              <a:t>scene</a:t>
            </a:r>
            <a:r>
              <a:rPr lang="fr-CH" dirty="0" smtClean="0"/>
              <a:t> </a:t>
            </a:r>
            <a:r>
              <a:rPr lang="fr-CH" dirty="0" err="1" smtClean="0"/>
              <a:t>remains</a:t>
            </a:r>
            <a:r>
              <a:rPr lang="fr-CH" dirty="0"/>
              <a:t> </a:t>
            </a:r>
            <a:r>
              <a:rPr lang="fr-CH" dirty="0" smtClean="0"/>
              <a:t>the </a:t>
            </a:r>
            <a:r>
              <a:rPr lang="fr-CH" dirty="0" err="1" smtClean="0"/>
              <a:t>same</a:t>
            </a:r>
            <a:endParaRPr lang="fr-CH" dirty="0"/>
          </a:p>
          <a:p>
            <a:endParaRPr lang="fr-CH" dirty="0"/>
          </a:p>
          <a:p>
            <a:r>
              <a:rPr lang="fr-CH" dirty="0" smtClean="0"/>
              <a:t>Future </a:t>
            </a:r>
            <a:r>
              <a:rPr lang="fr-CH" dirty="0" err="1" smtClean="0"/>
              <a:t>work</a:t>
            </a:r>
            <a:r>
              <a:rPr lang="fr-CH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smtClean="0"/>
              <a:t>Extensible </a:t>
            </a:r>
            <a:r>
              <a:rPr lang="fr-CH" dirty="0" err="1" smtClean="0"/>
              <a:t>search</a:t>
            </a:r>
            <a:r>
              <a:rPr lang="fr-CH" dirty="0" smtClean="0"/>
              <a:t> of the optimal </a:t>
            </a:r>
            <a:r>
              <a:rPr lang="fr-CH" dirty="0" err="1" smtClean="0"/>
              <a:t>parameters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/>
              <a:t>	More </a:t>
            </a:r>
            <a:r>
              <a:rPr lang="fr-CH" dirty="0"/>
              <a:t>investigation on the </a:t>
            </a:r>
            <a:r>
              <a:rPr lang="fr-CH" dirty="0" err="1" smtClean="0"/>
              <a:t>meaning</a:t>
            </a:r>
            <a:r>
              <a:rPr lang="fr-CH" dirty="0" smtClean="0"/>
              <a:t> of the </a:t>
            </a:r>
            <a:r>
              <a:rPr lang="fr-CH" dirty="0" err="1" smtClean="0"/>
              <a:t>parameters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 smtClean="0"/>
              <a:t>Automatically</a:t>
            </a:r>
            <a:r>
              <a:rPr lang="fr-CH" dirty="0" smtClean="0"/>
              <a:t> </a:t>
            </a:r>
            <a:r>
              <a:rPr lang="fr-CH" dirty="0" err="1" smtClean="0"/>
              <a:t>cut</a:t>
            </a:r>
            <a:r>
              <a:rPr lang="fr-CH" dirty="0" smtClean="0"/>
              <a:t> long </a:t>
            </a:r>
            <a:r>
              <a:rPr lang="fr-CH" dirty="0" err="1" smtClean="0"/>
              <a:t>scenes</a:t>
            </a:r>
            <a:r>
              <a:rPr lang="fr-CH" dirty="0" smtClean="0"/>
              <a:t> in short </a:t>
            </a:r>
            <a:r>
              <a:rPr lang="fr-CH" dirty="0" err="1" smtClean="0"/>
              <a:t>sequences</a:t>
            </a:r>
            <a:r>
              <a:rPr lang="fr-CH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smtClean="0"/>
              <a:t>(</a:t>
            </a:r>
            <a:r>
              <a:rPr lang="fr-CH" dirty="0" err="1" smtClean="0"/>
              <a:t>Hire</a:t>
            </a:r>
            <a:r>
              <a:rPr lang="fr-CH" dirty="0" smtClean="0"/>
              <a:t> people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me.)</a:t>
            </a:r>
          </a:p>
          <a:p>
            <a:r>
              <a:rPr lang="fr-CH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469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6" name="Image 5" descr="ASM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6" y="1196752"/>
            <a:ext cx="3651052" cy="3429000"/>
          </a:xfrm>
          <a:prstGeom prst="rect">
            <a:avLst/>
          </a:prstGeom>
        </p:spPr>
      </p:pic>
      <p:pic>
        <p:nvPicPr>
          <p:cNvPr id="7" name="Image 6" descr="Compute Optical 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28" y="1196752"/>
            <a:ext cx="43006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3" name="Image 2" descr="SceneMo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0" y="1197967"/>
            <a:ext cx="3810532" cy="4553586"/>
          </a:xfrm>
          <a:prstGeom prst="rect">
            <a:avLst/>
          </a:prstGeom>
        </p:spPr>
      </p:pic>
      <p:pic>
        <p:nvPicPr>
          <p:cNvPr id="4" name="Image 3" descr="Interpolate Fram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060848"/>
            <a:ext cx="3962953" cy="22958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9460" y="1844824"/>
            <a:ext cx="3810532" cy="15121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25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1530" y="1988840"/>
            <a:ext cx="7520940" cy="548640"/>
          </a:xfrm>
        </p:spPr>
        <p:txBody>
          <a:bodyPr/>
          <a:lstStyle/>
          <a:p>
            <a:pPr algn="r"/>
            <a:r>
              <a:rPr lang="fr-CH" sz="2000" dirty="0" smtClean="0"/>
              <a:t>Questions ?</a:t>
            </a:r>
            <a:endParaRPr lang="fr-CH" sz="20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11530" y="1196752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err="1" smtClean="0"/>
              <a:t>Thank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!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447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840870" y="446922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fr-CH" dirty="0" smtClean="0">
                <a:sym typeface="Wingdings" panose="05000000000000000000" pitchFamily="2" charset="2"/>
              </a:rPr>
              <a:t>multi-frames (or 2</a:t>
            </a:r>
            <a:r>
              <a:rPr lang="fr-CH" baseline="30000" dirty="0" smtClean="0">
                <a:sym typeface="Wingdings" panose="05000000000000000000" pitchFamily="2" charset="2"/>
              </a:rPr>
              <a:t>nd</a:t>
            </a: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order</a:t>
            </a:r>
            <a:r>
              <a:rPr lang="fr-CH" dirty="0" smtClean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3076" name="Picture 4" descr="C:\Users\Loic\Pictures\runner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74" y="3593581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66168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46" y="224659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6616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13" y="224659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Users\Loic\Pictures\runnerflo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873" y="904131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rc 11"/>
          <p:cNvCxnSpPr>
            <a:stCxn id="3077" idx="0"/>
            <a:endCxn id="3078" idx="1"/>
          </p:cNvCxnSpPr>
          <p:nvPr/>
        </p:nvCxnSpPr>
        <p:spPr>
          <a:xfrm rot="5400000" flipH="1" flipV="1">
            <a:off x="1555122" y="2991245"/>
            <a:ext cx="705206" cy="44464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>
            <a:stCxn id="3077" idx="0"/>
            <a:endCxn id="18" idx="1"/>
          </p:cNvCxnSpPr>
          <p:nvPr/>
        </p:nvCxnSpPr>
        <p:spPr>
          <a:xfrm rot="5400000" flipH="1" flipV="1">
            <a:off x="1532802" y="1671097"/>
            <a:ext cx="2047674" cy="174246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/>
          <p:cNvCxnSpPr>
            <a:stCxn id="3076" idx="0"/>
            <a:endCxn id="3078" idx="3"/>
          </p:cNvCxnSpPr>
          <p:nvPr/>
        </p:nvCxnSpPr>
        <p:spPr>
          <a:xfrm rot="16200000" flipV="1">
            <a:off x="3591370" y="2971264"/>
            <a:ext cx="732619" cy="51201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3076" idx="0"/>
            <a:endCxn id="17" idx="1"/>
          </p:cNvCxnSpPr>
          <p:nvPr/>
        </p:nvCxnSpPr>
        <p:spPr>
          <a:xfrm rot="5400000" flipH="1" flipV="1">
            <a:off x="4082591" y="2992059"/>
            <a:ext cx="732619" cy="47042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rc 23"/>
          <p:cNvCxnSpPr>
            <a:stCxn id="3079" idx="0"/>
            <a:endCxn id="17" idx="3"/>
          </p:cNvCxnSpPr>
          <p:nvPr/>
        </p:nvCxnSpPr>
        <p:spPr>
          <a:xfrm rot="16200000" flipV="1">
            <a:off x="6138249" y="2978452"/>
            <a:ext cx="705207" cy="47022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en arc 25"/>
          <p:cNvCxnSpPr>
            <a:stCxn id="3079" idx="0"/>
            <a:endCxn id="18" idx="3"/>
          </p:cNvCxnSpPr>
          <p:nvPr/>
        </p:nvCxnSpPr>
        <p:spPr>
          <a:xfrm rot="16200000" flipV="1">
            <a:off x="4838895" y="1679098"/>
            <a:ext cx="2047675" cy="172646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471217" y="44255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</a:t>
            </a:r>
            <a:endParaRPr lang="fr-CH" dirty="0"/>
          </a:p>
        </p:txBody>
      </p:sp>
      <p:sp>
        <p:nvSpPr>
          <p:cNvPr id="34" name="ZoneTexte 33"/>
          <p:cNvSpPr txBox="1"/>
          <p:nvPr/>
        </p:nvSpPr>
        <p:spPr>
          <a:xfrm>
            <a:off x="4977847" y="443405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f2</a:t>
            </a:r>
            <a:endParaRPr lang="fr-CH" dirty="0"/>
          </a:p>
        </p:txBody>
      </p:sp>
      <p:sp>
        <p:nvSpPr>
          <p:cNvPr id="35" name="ZoneTexte 34"/>
          <p:cNvSpPr txBox="1"/>
          <p:nvPr/>
        </p:nvSpPr>
        <p:spPr>
          <a:xfrm>
            <a:off x="7511777" y="43913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f3</a:t>
            </a:r>
            <a:endParaRPr lang="fr-CH" dirty="0"/>
          </a:p>
        </p:txBody>
      </p:sp>
      <p:cxnSp>
        <p:nvCxnSpPr>
          <p:cNvPr id="31" name="Connecteur en arc 30"/>
          <p:cNvCxnSpPr>
            <a:stCxn id="3078" idx="0"/>
            <a:endCxn id="18" idx="1"/>
          </p:cNvCxnSpPr>
          <p:nvPr/>
        </p:nvCxnSpPr>
        <p:spPr>
          <a:xfrm rot="5400000" flipH="1" flipV="1">
            <a:off x="2807814" y="1626540"/>
            <a:ext cx="728105" cy="512014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32"/>
          <p:cNvCxnSpPr>
            <a:stCxn id="17" idx="0"/>
            <a:endCxn id="18" idx="3"/>
          </p:cNvCxnSpPr>
          <p:nvPr/>
        </p:nvCxnSpPr>
        <p:spPr>
          <a:xfrm rot="16200000" flipV="1">
            <a:off x="4870660" y="1647333"/>
            <a:ext cx="728105" cy="47042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2717896" y="34753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F12</a:t>
            </a:r>
            <a:endParaRPr lang="fr-CH" dirty="0"/>
          </a:p>
        </p:txBody>
      </p:sp>
      <p:sp>
        <p:nvSpPr>
          <p:cNvPr id="43" name="ZoneTexte 42"/>
          <p:cNvSpPr txBox="1"/>
          <p:nvPr/>
        </p:nvSpPr>
        <p:spPr>
          <a:xfrm>
            <a:off x="5242942" y="347532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F23</a:t>
            </a:r>
            <a:endParaRPr lang="fr-CH" dirty="0"/>
          </a:p>
        </p:txBody>
      </p:sp>
      <p:sp>
        <p:nvSpPr>
          <p:cNvPr id="44" name="ZoneTexte 43"/>
          <p:cNvSpPr txBox="1"/>
          <p:nvPr/>
        </p:nvSpPr>
        <p:spPr>
          <a:xfrm>
            <a:off x="3994930" y="213285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F13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259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Several</a:t>
            </a:r>
            <a:r>
              <a:rPr lang="fr-CH" dirty="0" smtClean="0"/>
              <a:t> </a:t>
            </a:r>
            <a:r>
              <a:rPr lang="fr-CH" dirty="0" err="1" smtClean="0"/>
              <a:t>methods</a:t>
            </a:r>
            <a:r>
              <a:rPr lang="fr-CH" dirty="0" smtClean="0"/>
              <a:t>, </a:t>
            </a:r>
            <a:r>
              <a:rPr lang="fr-CH" dirty="0" err="1" smtClean="0"/>
              <a:t>tried</a:t>
            </a:r>
            <a:r>
              <a:rPr lang="fr-CH" dirty="0" smtClean="0"/>
              <a:t> or </a:t>
            </a:r>
            <a:r>
              <a:rPr lang="fr-CH" dirty="0" err="1" smtClean="0"/>
              <a:t>implemented</a:t>
            </a:r>
            <a:r>
              <a:rPr lang="fr-CH" dirty="0" smtClean="0"/>
              <a:t> :</a:t>
            </a:r>
          </a:p>
          <a:p>
            <a:pPr>
              <a:buFont typeface="+mj-lt"/>
              <a:buAutoNum type="arabicPeriod"/>
            </a:pPr>
            <a:r>
              <a:rPr lang="fr-CH" dirty="0" smtClean="0"/>
              <a:t>Ce Liu	(CPU)</a:t>
            </a:r>
          </a:p>
          <a:p>
            <a:pPr>
              <a:buFont typeface="+mj-lt"/>
              <a:buAutoNum type="arabicPeriod"/>
            </a:pPr>
            <a:r>
              <a:rPr lang="fr-CH" dirty="0" err="1" smtClean="0"/>
              <a:t>Farneback</a:t>
            </a:r>
            <a:r>
              <a:rPr lang="fr-CH" dirty="0" smtClean="0"/>
              <a:t>	(CPU)</a:t>
            </a:r>
            <a:endParaRPr lang="fr-CH" dirty="0"/>
          </a:p>
          <a:p>
            <a:pPr>
              <a:buFont typeface="+mj-lt"/>
              <a:buAutoNum type="arabicPeriod"/>
            </a:pPr>
            <a:r>
              <a:rPr lang="fr-CH" dirty="0" err="1" smtClean="0"/>
              <a:t>Brox</a:t>
            </a:r>
            <a:r>
              <a:rPr lang="fr-CH" dirty="0" smtClean="0"/>
              <a:t>		(GPU)</a:t>
            </a:r>
          </a:p>
          <a:p>
            <a:pPr>
              <a:buFont typeface="+mj-lt"/>
              <a:buAutoNum type="arabicPeriod"/>
            </a:pPr>
            <a:r>
              <a:rPr lang="fr-CH" dirty="0" err="1" smtClean="0"/>
              <a:t>Others</a:t>
            </a:r>
            <a:r>
              <a:rPr lang="fr-CH" dirty="0" smtClean="0"/>
              <a:t> (not </a:t>
            </a:r>
            <a:r>
              <a:rPr lang="fr-CH" dirty="0" err="1" smtClean="0"/>
              <a:t>presented</a:t>
            </a:r>
            <a:r>
              <a:rPr lang="fr-CH" dirty="0" smtClean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677514" y="404664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methods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034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683568" y="4106019"/>
            <a:ext cx="426751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100" dirty="0" smtClean="0"/>
              <a:t>* </a:t>
            </a:r>
            <a:r>
              <a:rPr lang="en-US" sz="1100" dirty="0" smtClean="0"/>
              <a:t>LIU, </a:t>
            </a:r>
            <a:r>
              <a:rPr lang="en-US" sz="1100" dirty="0"/>
              <a:t>C. Beyond pixels: Exploring new representations and </a:t>
            </a:r>
            <a:r>
              <a:rPr lang="en-US" sz="1100" dirty="0" err="1"/>
              <a:t>appli</a:t>
            </a:r>
            <a:r>
              <a:rPr lang="en-US" sz="1100" dirty="0"/>
              <a:t>-</a:t>
            </a:r>
          </a:p>
          <a:p>
            <a:r>
              <a:rPr lang="en-US" sz="1100" dirty="0" err="1"/>
              <a:t>cations</a:t>
            </a:r>
            <a:r>
              <a:rPr lang="en-US" sz="1100" dirty="0"/>
              <a:t> for motion analysis. Tech. rep., Doctoral Thesis. Mas-</a:t>
            </a:r>
          </a:p>
          <a:p>
            <a:r>
              <a:rPr lang="en-US" sz="1100" dirty="0" err="1"/>
              <a:t>sachusetts</a:t>
            </a:r>
            <a:r>
              <a:rPr lang="en-US" sz="1100" dirty="0"/>
              <a:t> Institute of Technology.</a:t>
            </a:r>
          </a:p>
          <a:p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377376" y="46756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/>
              <a:t>Ce </a:t>
            </a:r>
            <a:r>
              <a:rPr lang="fr-CH" dirty="0" smtClean="0"/>
              <a:t>Liu*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1078170" y="971436"/>
            <a:ext cx="623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Different</a:t>
            </a:r>
            <a:r>
              <a:rPr lang="fr-CH" dirty="0" smtClean="0"/>
              <a:t>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dirty="0" err="1" smtClean="0"/>
              <a:t>than</a:t>
            </a:r>
            <a:r>
              <a:rPr lang="fr-CH" dirty="0" smtClean="0"/>
              <a:t> </a:t>
            </a:r>
            <a:r>
              <a:rPr lang="fr-CH" dirty="0" err="1" smtClean="0"/>
              <a:t>others</a:t>
            </a:r>
            <a:r>
              <a:rPr lang="fr-CH" dirty="0" smtClean="0"/>
              <a:t> : </a:t>
            </a:r>
            <a:r>
              <a:rPr lang="fr-CH" dirty="0" err="1" smtClean="0"/>
              <a:t>Minimization</a:t>
            </a:r>
            <a:r>
              <a:rPr lang="fr-CH" dirty="0" smtClean="0"/>
              <a:t> : IRLS vs VO 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1110248" y="1431568"/>
            <a:ext cx="5643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+ 	: </a:t>
            </a:r>
            <a:r>
              <a:rPr lang="fr-CH" dirty="0" err="1" smtClean="0"/>
              <a:t>better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, </a:t>
            </a:r>
            <a:r>
              <a:rPr lang="fr-CH" dirty="0" err="1" smtClean="0"/>
              <a:t>mutli</a:t>
            </a:r>
            <a:r>
              <a:rPr lang="fr-CH" dirty="0" smtClean="0"/>
              <a:t> </a:t>
            </a:r>
            <a:r>
              <a:rPr lang="fr-CH" dirty="0" err="1" smtClean="0"/>
              <a:t>channels</a:t>
            </a:r>
            <a:r>
              <a:rPr lang="fr-CH" dirty="0" smtClean="0"/>
              <a:t> support (</a:t>
            </a:r>
            <a:r>
              <a:rPr lang="fr-CH" dirty="0" err="1" smtClean="0"/>
              <a:t>r,g,b</a:t>
            </a:r>
            <a:r>
              <a:rPr lang="fr-CH" dirty="0" smtClean="0"/>
              <a:t>)</a:t>
            </a:r>
          </a:p>
          <a:p>
            <a:r>
              <a:rPr lang="fr-CH" dirty="0"/>
              <a:t>- </a:t>
            </a:r>
            <a:r>
              <a:rPr lang="fr-CH" dirty="0" smtClean="0"/>
              <a:t>	: a bit slow</a:t>
            </a:r>
            <a:r>
              <a:rPr lang="fr-CH" dirty="0"/>
              <a:t>, </a:t>
            </a:r>
            <a:r>
              <a:rPr lang="fr-CH" dirty="0" err="1"/>
              <a:t>c++</a:t>
            </a:r>
            <a:r>
              <a:rPr lang="fr-CH" dirty="0"/>
              <a:t> code </a:t>
            </a:r>
            <a:r>
              <a:rPr lang="fr-CH" dirty="0" err="1"/>
              <a:t>broken</a:t>
            </a:r>
            <a:r>
              <a:rPr lang="fr-CH" dirty="0"/>
              <a:t> </a:t>
            </a:r>
            <a:r>
              <a:rPr lang="fr-CH" dirty="0" err="1" smtClean="0"/>
              <a:t>somewhere</a:t>
            </a:r>
            <a:endParaRPr lang="fr-CH" dirty="0"/>
          </a:p>
        </p:txBody>
      </p:sp>
      <p:pic>
        <p:nvPicPr>
          <p:cNvPr id="4098" name="Picture 2" descr="C:\Users\Loic\Pictures\celi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09" y="2259177"/>
            <a:ext cx="7092183" cy="17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3636</TotalTime>
  <Words>1792</Words>
  <Application>Microsoft Office PowerPoint</Application>
  <PresentationFormat>Affichage à l'écran (4:3)</PresentationFormat>
  <Paragraphs>400</Paragraphs>
  <Slides>67</Slides>
  <Notes>0</Notes>
  <HiddenSlides>0</HiddenSlides>
  <MMClips>15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68" baseType="lpstr">
      <vt:lpstr>Angles</vt:lpstr>
      <vt:lpstr>Adaptive Slow Motion for Videos</vt:lpstr>
      <vt:lpstr>Introduction</vt:lpstr>
      <vt:lpstr>Plan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Optical flow</vt:lpstr>
      <vt:lpstr>approach</vt:lpstr>
      <vt:lpstr>Approaches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Software</vt:lpstr>
      <vt:lpstr>Software</vt:lpstr>
      <vt:lpstr>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Slow Motion for Videos</dc:title>
  <dc:creator>Loic</dc:creator>
  <cp:lastModifiedBy>Loic</cp:lastModifiedBy>
  <cp:revision>93</cp:revision>
  <dcterms:created xsi:type="dcterms:W3CDTF">2013-12-26T13:30:02Z</dcterms:created>
  <dcterms:modified xsi:type="dcterms:W3CDTF">2014-01-06T21:03:13Z</dcterms:modified>
</cp:coreProperties>
</file>